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2" r:id="rId12"/>
    <p:sldId id="273" r:id="rId13"/>
    <p:sldId id="274" r:id="rId14"/>
    <p:sldId id="275" r:id="rId15"/>
    <p:sldId id="25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вс 26.11.17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wirl"/>
          <p:cNvSpPr>
            <a:spLocks/>
          </p:cNvSpPr>
          <p:nvPr/>
        </p:nvSpPr>
        <p:spPr bwMode="auto">
          <a:xfrm>
            <a:off x="6470650" y="2163763"/>
            <a:ext cx="1365250" cy="1593850"/>
          </a:xfrm>
          <a:custGeom>
            <a:avLst/>
            <a:gdLst>
              <a:gd name="T0" fmla="*/ 176 w 430"/>
              <a:gd name="T1" fmla="*/ 250 h 502"/>
              <a:gd name="T2" fmla="*/ 235 w 430"/>
              <a:gd name="T3" fmla="*/ 299 h 502"/>
              <a:gd name="T4" fmla="*/ 307 w 430"/>
              <a:gd name="T5" fmla="*/ 307 h 502"/>
              <a:gd name="T6" fmla="*/ 366 w 430"/>
              <a:gd name="T7" fmla="*/ 267 h 502"/>
              <a:gd name="T8" fmla="*/ 398 w 430"/>
              <a:gd name="T9" fmla="*/ 203 h 502"/>
              <a:gd name="T10" fmla="*/ 400 w 430"/>
              <a:gd name="T11" fmla="*/ 168 h 502"/>
              <a:gd name="T12" fmla="*/ 392 w 430"/>
              <a:gd name="T13" fmla="*/ 134 h 502"/>
              <a:gd name="T14" fmla="*/ 354 w 430"/>
              <a:gd name="T15" fmla="*/ 76 h 502"/>
              <a:gd name="T16" fmla="*/ 293 w 430"/>
              <a:gd name="T17" fmla="*/ 45 h 502"/>
              <a:gd name="T18" fmla="*/ 223 w 430"/>
              <a:gd name="T19" fmla="*/ 43 h 502"/>
              <a:gd name="T20" fmla="*/ 217 w 430"/>
              <a:gd name="T21" fmla="*/ 4 h 502"/>
              <a:gd name="T22" fmla="*/ 221 w 430"/>
              <a:gd name="T23" fmla="*/ 4 h 502"/>
              <a:gd name="T24" fmla="*/ 227 w 430"/>
              <a:gd name="T25" fmla="*/ 42 h 502"/>
              <a:gd name="T26" fmla="*/ 83 w 430"/>
              <a:gd name="T27" fmla="*/ 129 h 502"/>
              <a:gd name="T28" fmla="*/ 45 w 430"/>
              <a:gd name="T29" fmla="*/ 206 h 502"/>
              <a:gd name="T30" fmla="*/ 39 w 430"/>
              <a:gd name="T31" fmla="*/ 292 h 502"/>
              <a:gd name="T32" fmla="*/ 66 w 430"/>
              <a:gd name="T33" fmla="*/ 375 h 502"/>
              <a:gd name="T34" fmla="*/ 123 w 430"/>
              <a:gd name="T35" fmla="*/ 443 h 502"/>
              <a:gd name="T36" fmla="*/ 294 w 430"/>
              <a:gd name="T37" fmla="*/ 496 h 502"/>
              <a:gd name="T38" fmla="*/ 247 w 430"/>
              <a:gd name="T39" fmla="*/ 501 h 502"/>
              <a:gd name="T40" fmla="*/ 199 w 430"/>
              <a:gd name="T41" fmla="*/ 497 h 502"/>
              <a:gd name="T42" fmla="*/ 110 w 430"/>
              <a:gd name="T43" fmla="*/ 460 h 502"/>
              <a:gd name="T44" fmla="*/ 42 w 430"/>
              <a:gd name="T45" fmla="*/ 389 h 502"/>
              <a:gd name="T46" fmla="*/ 6 w 430"/>
              <a:gd name="T47" fmla="*/ 297 h 502"/>
              <a:gd name="T48" fmla="*/ 9 w 430"/>
              <a:gd name="T49" fmla="*/ 197 h 502"/>
              <a:gd name="T50" fmla="*/ 52 w 430"/>
              <a:gd name="T51" fmla="*/ 105 h 502"/>
              <a:gd name="T52" fmla="*/ 126 w 430"/>
              <a:gd name="T53" fmla="*/ 37 h 502"/>
              <a:gd name="T54" fmla="*/ 221 w 430"/>
              <a:gd name="T55" fmla="*/ 4 h 502"/>
              <a:gd name="T56" fmla="*/ 227 w 430"/>
              <a:gd name="T57" fmla="*/ 42 h 502"/>
              <a:gd name="T58" fmla="*/ 223 w 430"/>
              <a:gd name="T59" fmla="*/ 43 h 502"/>
              <a:gd name="T60" fmla="*/ 217 w 430"/>
              <a:gd name="T61" fmla="*/ 4 h 502"/>
              <a:gd name="T62" fmla="*/ 302 w 430"/>
              <a:gd name="T63" fmla="*/ 8 h 502"/>
              <a:gd name="T64" fmla="*/ 378 w 430"/>
              <a:gd name="T65" fmla="*/ 50 h 502"/>
              <a:gd name="T66" fmla="*/ 422 w 430"/>
              <a:gd name="T67" fmla="*/ 124 h 502"/>
              <a:gd name="T68" fmla="*/ 429 w 430"/>
              <a:gd name="T69" fmla="*/ 166 h 502"/>
              <a:gd name="T70" fmla="*/ 424 w 430"/>
              <a:gd name="T71" fmla="*/ 209 h 502"/>
              <a:gd name="T72" fmla="*/ 383 w 430"/>
              <a:gd name="T73" fmla="*/ 282 h 502"/>
              <a:gd name="T74" fmla="*/ 311 w 430"/>
              <a:gd name="T75" fmla="*/ 322 h 502"/>
              <a:gd name="T76" fmla="*/ 269 w 430"/>
              <a:gd name="T77" fmla="*/ 322 h 502"/>
              <a:gd name="T78" fmla="*/ 231 w 430"/>
              <a:gd name="T79" fmla="*/ 307 h 502"/>
              <a:gd name="T80" fmla="*/ 176 w 430"/>
              <a:gd name="T81" fmla="*/ 25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30" h="502">
                <a:moveTo>
                  <a:pt x="176" y="250"/>
                </a:moveTo>
                <a:cubicBezTo>
                  <a:pt x="193" y="270"/>
                  <a:pt x="213" y="288"/>
                  <a:pt x="235" y="299"/>
                </a:cubicBezTo>
                <a:cubicBezTo>
                  <a:pt x="258" y="310"/>
                  <a:pt x="284" y="313"/>
                  <a:pt x="307" y="307"/>
                </a:cubicBezTo>
                <a:cubicBezTo>
                  <a:pt x="330" y="300"/>
                  <a:pt x="351" y="285"/>
                  <a:pt x="366" y="267"/>
                </a:cubicBezTo>
                <a:cubicBezTo>
                  <a:pt x="382" y="248"/>
                  <a:pt x="393" y="226"/>
                  <a:pt x="398" y="203"/>
                </a:cubicBezTo>
                <a:cubicBezTo>
                  <a:pt x="401" y="191"/>
                  <a:pt x="402" y="179"/>
                  <a:pt x="400" y="168"/>
                </a:cubicBezTo>
                <a:cubicBezTo>
                  <a:pt x="399" y="157"/>
                  <a:pt x="396" y="145"/>
                  <a:pt x="392" y="134"/>
                </a:cubicBezTo>
                <a:cubicBezTo>
                  <a:pt x="384" y="111"/>
                  <a:pt x="371" y="91"/>
                  <a:pt x="354" y="76"/>
                </a:cubicBezTo>
                <a:cubicBezTo>
                  <a:pt x="337" y="60"/>
                  <a:pt x="316" y="50"/>
                  <a:pt x="293" y="45"/>
                </a:cubicBezTo>
                <a:cubicBezTo>
                  <a:pt x="271" y="40"/>
                  <a:pt x="247" y="39"/>
                  <a:pt x="223" y="43"/>
                </a:cubicBezTo>
                <a:cubicBezTo>
                  <a:pt x="217" y="4"/>
                  <a:pt x="217" y="4"/>
                  <a:pt x="217" y="4"/>
                </a:cubicBezTo>
                <a:cubicBezTo>
                  <a:pt x="221" y="4"/>
                  <a:pt x="221" y="4"/>
                  <a:pt x="221" y="4"/>
                </a:cubicBezTo>
                <a:cubicBezTo>
                  <a:pt x="227" y="42"/>
                  <a:pt x="227" y="42"/>
                  <a:pt x="227" y="42"/>
                </a:cubicBezTo>
                <a:cubicBezTo>
                  <a:pt x="170" y="51"/>
                  <a:pt x="118" y="83"/>
                  <a:pt x="83" y="129"/>
                </a:cubicBezTo>
                <a:cubicBezTo>
                  <a:pt x="66" y="151"/>
                  <a:pt x="53" y="178"/>
                  <a:pt x="45" y="206"/>
                </a:cubicBezTo>
                <a:cubicBezTo>
                  <a:pt x="38" y="233"/>
                  <a:pt x="36" y="263"/>
                  <a:pt x="39" y="292"/>
                </a:cubicBezTo>
                <a:cubicBezTo>
                  <a:pt x="43" y="321"/>
                  <a:pt x="52" y="349"/>
                  <a:pt x="66" y="375"/>
                </a:cubicBezTo>
                <a:cubicBezTo>
                  <a:pt x="80" y="401"/>
                  <a:pt x="100" y="424"/>
                  <a:pt x="123" y="443"/>
                </a:cubicBezTo>
                <a:cubicBezTo>
                  <a:pt x="169" y="481"/>
                  <a:pt x="231" y="500"/>
                  <a:pt x="294" y="496"/>
                </a:cubicBezTo>
                <a:cubicBezTo>
                  <a:pt x="279" y="499"/>
                  <a:pt x="263" y="501"/>
                  <a:pt x="247" y="501"/>
                </a:cubicBezTo>
                <a:cubicBezTo>
                  <a:pt x="231" y="502"/>
                  <a:pt x="215" y="500"/>
                  <a:pt x="199" y="497"/>
                </a:cubicBezTo>
                <a:cubicBezTo>
                  <a:pt x="168" y="491"/>
                  <a:pt x="137" y="478"/>
                  <a:pt x="110" y="460"/>
                </a:cubicBezTo>
                <a:cubicBezTo>
                  <a:pt x="83" y="441"/>
                  <a:pt x="60" y="417"/>
                  <a:pt x="42" y="389"/>
                </a:cubicBezTo>
                <a:cubicBezTo>
                  <a:pt x="24" y="362"/>
                  <a:pt x="12" y="330"/>
                  <a:pt x="6" y="297"/>
                </a:cubicBezTo>
                <a:cubicBezTo>
                  <a:pt x="0" y="264"/>
                  <a:pt x="1" y="229"/>
                  <a:pt x="9" y="197"/>
                </a:cubicBezTo>
                <a:cubicBezTo>
                  <a:pt x="17" y="164"/>
                  <a:pt x="32" y="132"/>
                  <a:pt x="52" y="105"/>
                </a:cubicBezTo>
                <a:cubicBezTo>
                  <a:pt x="71" y="78"/>
                  <a:pt x="97" y="55"/>
                  <a:pt x="126" y="37"/>
                </a:cubicBezTo>
                <a:cubicBezTo>
                  <a:pt x="155" y="20"/>
                  <a:pt x="188" y="8"/>
                  <a:pt x="221" y="4"/>
                </a:cubicBezTo>
                <a:cubicBezTo>
                  <a:pt x="227" y="42"/>
                  <a:pt x="227" y="42"/>
                  <a:pt x="227" y="42"/>
                </a:cubicBezTo>
                <a:cubicBezTo>
                  <a:pt x="223" y="43"/>
                  <a:pt x="223" y="43"/>
                  <a:pt x="223" y="43"/>
                </a:cubicBezTo>
                <a:cubicBezTo>
                  <a:pt x="217" y="4"/>
                  <a:pt x="217" y="4"/>
                  <a:pt x="217" y="4"/>
                </a:cubicBezTo>
                <a:cubicBezTo>
                  <a:pt x="245" y="0"/>
                  <a:pt x="274" y="1"/>
                  <a:pt x="302" y="8"/>
                </a:cubicBezTo>
                <a:cubicBezTo>
                  <a:pt x="330" y="15"/>
                  <a:pt x="357" y="29"/>
                  <a:pt x="378" y="50"/>
                </a:cubicBezTo>
                <a:cubicBezTo>
                  <a:pt x="399" y="71"/>
                  <a:pt x="414" y="97"/>
                  <a:pt x="422" y="124"/>
                </a:cubicBezTo>
                <a:cubicBezTo>
                  <a:pt x="426" y="138"/>
                  <a:pt x="428" y="152"/>
                  <a:pt x="429" y="166"/>
                </a:cubicBezTo>
                <a:cubicBezTo>
                  <a:pt x="430" y="181"/>
                  <a:pt x="428" y="195"/>
                  <a:pt x="424" y="209"/>
                </a:cubicBezTo>
                <a:cubicBezTo>
                  <a:pt x="417" y="237"/>
                  <a:pt x="402" y="261"/>
                  <a:pt x="383" y="282"/>
                </a:cubicBezTo>
                <a:cubicBezTo>
                  <a:pt x="363" y="302"/>
                  <a:pt x="338" y="317"/>
                  <a:pt x="311" y="322"/>
                </a:cubicBezTo>
                <a:cubicBezTo>
                  <a:pt x="297" y="325"/>
                  <a:pt x="282" y="325"/>
                  <a:pt x="269" y="322"/>
                </a:cubicBezTo>
                <a:cubicBezTo>
                  <a:pt x="255" y="319"/>
                  <a:pt x="242" y="314"/>
                  <a:pt x="231" y="307"/>
                </a:cubicBezTo>
                <a:cubicBezTo>
                  <a:pt x="208" y="292"/>
                  <a:pt x="190" y="272"/>
                  <a:pt x="176" y="25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swirl"/>
          <p:cNvSpPr>
            <a:spLocks/>
          </p:cNvSpPr>
          <p:nvPr/>
        </p:nvSpPr>
        <p:spPr bwMode="auto">
          <a:xfrm>
            <a:off x="4017945" y="2399759"/>
            <a:ext cx="2460625" cy="1747838"/>
          </a:xfrm>
          <a:custGeom>
            <a:avLst/>
            <a:gdLst>
              <a:gd name="T0" fmla="*/ 633 w 775"/>
              <a:gd name="T1" fmla="*/ 53 h 550"/>
              <a:gd name="T2" fmla="*/ 537 w 775"/>
              <a:gd name="T3" fmla="*/ 252 h 550"/>
              <a:gd name="T4" fmla="*/ 538 w 775"/>
              <a:gd name="T5" fmla="*/ 280 h 550"/>
              <a:gd name="T6" fmla="*/ 538 w 775"/>
              <a:gd name="T7" fmla="*/ 290 h 550"/>
              <a:gd name="T8" fmla="*/ 461 w 775"/>
              <a:gd name="T9" fmla="*/ 468 h 550"/>
              <a:gd name="T10" fmla="*/ 166 w 775"/>
              <a:gd name="T11" fmla="*/ 524 h 550"/>
              <a:gd name="T12" fmla="*/ 45 w 775"/>
              <a:gd name="T13" fmla="*/ 423 h 550"/>
              <a:gd name="T14" fmla="*/ 22 w 775"/>
              <a:gd name="T15" fmla="*/ 271 h 550"/>
              <a:gd name="T16" fmla="*/ 1 w 775"/>
              <a:gd name="T17" fmla="*/ 275 h 550"/>
              <a:gd name="T18" fmla="*/ 76 w 775"/>
              <a:gd name="T19" fmla="*/ 121 h 550"/>
              <a:gd name="T20" fmla="*/ 243 w 775"/>
              <a:gd name="T21" fmla="*/ 77 h 550"/>
              <a:gd name="T22" fmla="*/ 384 w 775"/>
              <a:gd name="T23" fmla="*/ 174 h 550"/>
              <a:gd name="T24" fmla="*/ 411 w 775"/>
              <a:gd name="T25" fmla="*/ 280 h 550"/>
              <a:gd name="T26" fmla="*/ 411 w 775"/>
              <a:gd name="T27" fmla="*/ 281 h 550"/>
              <a:gd name="T28" fmla="*/ 411 w 775"/>
              <a:gd name="T29" fmla="*/ 282 h 550"/>
              <a:gd name="T30" fmla="*/ 411 w 775"/>
              <a:gd name="T31" fmla="*/ 288 h 550"/>
              <a:gd name="T32" fmla="*/ 410 w 775"/>
              <a:gd name="T33" fmla="*/ 301 h 550"/>
              <a:gd name="T34" fmla="*/ 340 w 775"/>
              <a:gd name="T35" fmla="*/ 410 h 550"/>
              <a:gd name="T36" fmla="*/ 174 w 775"/>
              <a:gd name="T37" fmla="*/ 401 h 550"/>
              <a:gd name="T38" fmla="*/ 118 w 775"/>
              <a:gd name="T39" fmla="*/ 287 h 550"/>
              <a:gd name="T40" fmla="*/ 119 w 775"/>
              <a:gd name="T41" fmla="*/ 278 h 550"/>
              <a:gd name="T42" fmla="*/ 119 w 775"/>
              <a:gd name="T43" fmla="*/ 277 h 550"/>
              <a:gd name="T44" fmla="*/ 120 w 775"/>
              <a:gd name="T45" fmla="*/ 265 h 550"/>
              <a:gd name="T46" fmla="*/ 190 w 775"/>
              <a:gd name="T47" fmla="*/ 189 h 550"/>
              <a:gd name="T48" fmla="*/ 272 w 775"/>
              <a:gd name="T49" fmla="*/ 207 h 550"/>
              <a:gd name="T50" fmla="*/ 306 w 775"/>
              <a:gd name="T51" fmla="*/ 282 h 550"/>
              <a:gd name="T52" fmla="*/ 270 w 775"/>
              <a:gd name="T53" fmla="*/ 209 h 550"/>
              <a:gd name="T54" fmla="*/ 192 w 775"/>
              <a:gd name="T55" fmla="*/ 194 h 550"/>
              <a:gd name="T56" fmla="*/ 129 w 775"/>
              <a:gd name="T57" fmla="*/ 266 h 550"/>
              <a:gd name="T58" fmla="*/ 128 w 775"/>
              <a:gd name="T59" fmla="*/ 278 h 550"/>
              <a:gd name="T60" fmla="*/ 127 w 775"/>
              <a:gd name="T61" fmla="*/ 282 h 550"/>
              <a:gd name="T62" fmla="*/ 135 w 775"/>
              <a:gd name="T63" fmla="*/ 327 h 550"/>
              <a:gd name="T64" fmla="*/ 256 w 775"/>
              <a:gd name="T65" fmla="*/ 417 h 550"/>
              <a:gd name="T66" fmla="*/ 383 w 775"/>
              <a:gd name="T67" fmla="*/ 338 h 550"/>
              <a:gd name="T68" fmla="*/ 394 w 775"/>
              <a:gd name="T69" fmla="*/ 290 h 550"/>
              <a:gd name="T70" fmla="*/ 394 w 775"/>
              <a:gd name="T71" fmla="*/ 287 h 550"/>
              <a:gd name="T72" fmla="*/ 394 w 775"/>
              <a:gd name="T73" fmla="*/ 286 h 550"/>
              <a:gd name="T74" fmla="*/ 394 w 775"/>
              <a:gd name="T75" fmla="*/ 282 h 550"/>
              <a:gd name="T76" fmla="*/ 393 w 775"/>
              <a:gd name="T77" fmla="*/ 259 h 550"/>
              <a:gd name="T78" fmla="*/ 313 w 775"/>
              <a:gd name="T79" fmla="*/ 126 h 550"/>
              <a:gd name="T80" fmla="*/ 160 w 775"/>
              <a:gd name="T81" fmla="*/ 100 h 550"/>
              <a:gd name="T82" fmla="*/ 40 w 775"/>
              <a:gd name="T83" fmla="*/ 199 h 550"/>
              <a:gd name="T84" fmla="*/ 1 w 775"/>
              <a:gd name="T85" fmla="*/ 275 h 550"/>
              <a:gd name="T86" fmla="*/ 22 w 775"/>
              <a:gd name="T87" fmla="*/ 271 h 550"/>
              <a:gd name="T88" fmla="*/ 173 w 775"/>
              <a:gd name="T89" fmla="*/ 506 h 550"/>
              <a:gd name="T90" fmla="*/ 450 w 775"/>
              <a:gd name="T91" fmla="*/ 456 h 550"/>
              <a:gd name="T92" fmla="*/ 526 w 775"/>
              <a:gd name="T93" fmla="*/ 290 h 550"/>
              <a:gd name="T94" fmla="*/ 526 w 775"/>
              <a:gd name="T95" fmla="*/ 280 h 550"/>
              <a:gd name="T96" fmla="*/ 526 w 775"/>
              <a:gd name="T97" fmla="*/ 251 h 550"/>
              <a:gd name="T98" fmla="*/ 630 w 775"/>
              <a:gd name="T99" fmla="*/ 49 h 550"/>
              <a:gd name="T100" fmla="*/ 775 w 775"/>
              <a:gd name="T101" fmla="*/ 0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5" h="550">
                <a:moveTo>
                  <a:pt x="775" y="0"/>
                </a:moveTo>
                <a:cubicBezTo>
                  <a:pt x="723" y="4"/>
                  <a:pt x="673" y="22"/>
                  <a:pt x="633" y="53"/>
                </a:cubicBezTo>
                <a:cubicBezTo>
                  <a:pt x="592" y="84"/>
                  <a:pt x="563" y="129"/>
                  <a:pt x="549" y="177"/>
                </a:cubicBezTo>
                <a:cubicBezTo>
                  <a:pt x="541" y="201"/>
                  <a:pt x="538" y="226"/>
                  <a:pt x="537" y="252"/>
                </a:cubicBezTo>
                <a:cubicBezTo>
                  <a:pt x="537" y="258"/>
                  <a:pt x="537" y="264"/>
                  <a:pt x="537" y="270"/>
                </a:cubicBezTo>
                <a:cubicBezTo>
                  <a:pt x="538" y="280"/>
                  <a:pt x="538" y="280"/>
                  <a:pt x="538" y="280"/>
                </a:cubicBezTo>
                <a:cubicBezTo>
                  <a:pt x="538" y="285"/>
                  <a:pt x="538" y="285"/>
                  <a:pt x="538" y="285"/>
                </a:cubicBezTo>
                <a:cubicBezTo>
                  <a:pt x="538" y="290"/>
                  <a:pt x="538" y="290"/>
                  <a:pt x="538" y="290"/>
                </a:cubicBezTo>
                <a:cubicBezTo>
                  <a:pt x="537" y="303"/>
                  <a:pt x="536" y="316"/>
                  <a:pt x="534" y="329"/>
                </a:cubicBezTo>
                <a:cubicBezTo>
                  <a:pt x="525" y="382"/>
                  <a:pt x="499" y="431"/>
                  <a:pt x="461" y="468"/>
                </a:cubicBezTo>
                <a:cubicBezTo>
                  <a:pt x="424" y="505"/>
                  <a:pt x="374" y="530"/>
                  <a:pt x="322" y="540"/>
                </a:cubicBezTo>
                <a:cubicBezTo>
                  <a:pt x="270" y="550"/>
                  <a:pt x="215" y="545"/>
                  <a:pt x="166" y="524"/>
                </a:cubicBezTo>
                <a:cubicBezTo>
                  <a:pt x="141" y="514"/>
                  <a:pt x="118" y="499"/>
                  <a:pt x="98" y="482"/>
                </a:cubicBezTo>
                <a:cubicBezTo>
                  <a:pt x="77" y="465"/>
                  <a:pt x="59" y="445"/>
                  <a:pt x="45" y="423"/>
                </a:cubicBezTo>
                <a:cubicBezTo>
                  <a:pt x="16" y="378"/>
                  <a:pt x="0" y="324"/>
                  <a:pt x="2" y="271"/>
                </a:cubicBezTo>
                <a:cubicBezTo>
                  <a:pt x="22" y="271"/>
                  <a:pt x="22" y="271"/>
                  <a:pt x="22" y="271"/>
                </a:cubicBezTo>
                <a:cubicBezTo>
                  <a:pt x="22" y="276"/>
                  <a:pt x="22" y="276"/>
                  <a:pt x="22" y="276"/>
                </a:cubicBezTo>
                <a:cubicBezTo>
                  <a:pt x="1" y="275"/>
                  <a:pt x="1" y="275"/>
                  <a:pt x="1" y="275"/>
                </a:cubicBezTo>
                <a:cubicBezTo>
                  <a:pt x="2" y="246"/>
                  <a:pt x="9" y="216"/>
                  <a:pt x="22" y="190"/>
                </a:cubicBezTo>
                <a:cubicBezTo>
                  <a:pt x="35" y="163"/>
                  <a:pt x="54" y="139"/>
                  <a:pt x="76" y="121"/>
                </a:cubicBezTo>
                <a:cubicBezTo>
                  <a:pt x="99" y="102"/>
                  <a:pt x="126" y="88"/>
                  <a:pt x="155" y="81"/>
                </a:cubicBezTo>
                <a:cubicBezTo>
                  <a:pt x="183" y="73"/>
                  <a:pt x="213" y="72"/>
                  <a:pt x="243" y="77"/>
                </a:cubicBezTo>
                <a:cubicBezTo>
                  <a:pt x="272" y="82"/>
                  <a:pt x="300" y="93"/>
                  <a:pt x="324" y="110"/>
                </a:cubicBezTo>
                <a:cubicBezTo>
                  <a:pt x="348" y="127"/>
                  <a:pt x="369" y="149"/>
                  <a:pt x="384" y="174"/>
                </a:cubicBezTo>
                <a:cubicBezTo>
                  <a:pt x="399" y="200"/>
                  <a:pt x="408" y="228"/>
                  <a:pt x="411" y="258"/>
                </a:cubicBezTo>
                <a:cubicBezTo>
                  <a:pt x="411" y="265"/>
                  <a:pt x="411" y="272"/>
                  <a:pt x="411" y="280"/>
                </a:cubicBezTo>
                <a:cubicBezTo>
                  <a:pt x="411" y="281"/>
                  <a:pt x="411" y="281"/>
                  <a:pt x="411" y="281"/>
                </a:cubicBezTo>
                <a:cubicBezTo>
                  <a:pt x="411" y="281"/>
                  <a:pt x="411" y="282"/>
                  <a:pt x="411" y="281"/>
                </a:cubicBezTo>
                <a:cubicBezTo>
                  <a:pt x="411" y="281"/>
                  <a:pt x="411" y="281"/>
                  <a:pt x="411" y="281"/>
                </a:cubicBezTo>
                <a:cubicBezTo>
                  <a:pt x="411" y="282"/>
                  <a:pt x="411" y="282"/>
                  <a:pt x="411" y="282"/>
                </a:cubicBezTo>
                <a:cubicBezTo>
                  <a:pt x="411" y="285"/>
                  <a:pt x="411" y="285"/>
                  <a:pt x="411" y="285"/>
                </a:cubicBezTo>
                <a:cubicBezTo>
                  <a:pt x="411" y="288"/>
                  <a:pt x="411" y="288"/>
                  <a:pt x="411" y="288"/>
                </a:cubicBezTo>
                <a:cubicBezTo>
                  <a:pt x="411" y="290"/>
                  <a:pt x="411" y="290"/>
                  <a:pt x="411" y="290"/>
                </a:cubicBezTo>
                <a:cubicBezTo>
                  <a:pt x="411" y="294"/>
                  <a:pt x="411" y="298"/>
                  <a:pt x="410" y="301"/>
                </a:cubicBezTo>
                <a:cubicBezTo>
                  <a:pt x="409" y="316"/>
                  <a:pt x="405" y="331"/>
                  <a:pt x="398" y="344"/>
                </a:cubicBezTo>
                <a:cubicBezTo>
                  <a:pt x="386" y="372"/>
                  <a:pt x="366" y="395"/>
                  <a:pt x="340" y="410"/>
                </a:cubicBezTo>
                <a:cubicBezTo>
                  <a:pt x="315" y="426"/>
                  <a:pt x="285" y="433"/>
                  <a:pt x="256" y="431"/>
                </a:cubicBezTo>
                <a:cubicBezTo>
                  <a:pt x="226" y="430"/>
                  <a:pt x="197" y="419"/>
                  <a:pt x="174" y="401"/>
                </a:cubicBezTo>
                <a:cubicBezTo>
                  <a:pt x="151" y="383"/>
                  <a:pt x="134" y="358"/>
                  <a:pt x="125" y="330"/>
                </a:cubicBezTo>
                <a:cubicBezTo>
                  <a:pt x="120" y="316"/>
                  <a:pt x="118" y="301"/>
                  <a:pt x="118" y="287"/>
                </a:cubicBezTo>
                <a:cubicBezTo>
                  <a:pt x="118" y="285"/>
                  <a:pt x="118" y="283"/>
                  <a:pt x="118" y="281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8"/>
                  <a:pt x="119" y="278"/>
                  <a:pt x="119" y="278"/>
                </a:cubicBezTo>
                <a:cubicBezTo>
                  <a:pt x="119" y="278"/>
                  <a:pt x="119" y="277"/>
                  <a:pt x="119" y="277"/>
                </a:cubicBezTo>
                <a:cubicBezTo>
                  <a:pt x="119" y="276"/>
                  <a:pt x="119" y="276"/>
                  <a:pt x="119" y="276"/>
                </a:cubicBezTo>
                <a:cubicBezTo>
                  <a:pt x="119" y="272"/>
                  <a:pt x="119" y="269"/>
                  <a:pt x="120" y="265"/>
                </a:cubicBezTo>
                <a:cubicBezTo>
                  <a:pt x="121" y="258"/>
                  <a:pt x="123" y="251"/>
                  <a:pt x="126" y="244"/>
                </a:cubicBezTo>
                <a:cubicBezTo>
                  <a:pt x="138" y="217"/>
                  <a:pt x="162" y="196"/>
                  <a:pt x="190" y="189"/>
                </a:cubicBezTo>
                <a:cubicBezTo>
                  <a:pt x="204" y="185"/>
                  <a:pt x="219" y="185"/>
                  <a:pt x="233" y="188"/>
                </a:cubicBezTo>
                <a:cubicBezTo>
                  <a:pt x="247" y="191"/>
                  <a:pt x="261" y="198"/>
                  <a:pt x="272" y="207"/>
                </a:cubicBezTo>
                <a:cubicBezTo>
                  <a:pt x="283" y="216"/>
                  <a:pt x="292" y="228"/>
                  <a:pt x="298" y="241"/>
                </a:cubicBezTo>
                <a:cubicBezTo>
                  <a:pt x="303" y="253"/>
                  <a:pt x="306" y="268"/>
                  <a:pt x="306" y="282"/>
                </a:cubicBezTo>
                <a:cubicBezTo>
                  <a:pt x="306" y="268"/>
                  <a:pt x="302" y="254"/>
                  <a:pt x="296" y="241"/>
                </a:cubicBezTo>
                <a:cubicBezTo>
                  <a:pt x="290" y="229"/>
                  <a:pt x="281" y="218"/>
                  <a:pt x="270" y="209"/>
                </a:cubicBezTo>
                <a:cubicBezTo>
                  <a:pt x="259" y="201"/>
                  <a:pt x="246" y="195"/>
                  <a:pt x="232" y="193"/>
                </a:cubicBezTo>
                <a:cubicBezTo>
                  <a:pt x="219" y="190"/>
                  <a:pt x="205" y="191"/>
                  <a:pt x="192" y="194"/>
                </a:cubicBezTo>
                <a:cubicBezTo>
                  <a:pt x="165" y="202"/>
                  <a:pt x="143" y="222"/>
                  <a:pt x="134" y="247"/>
                </a:cubicBezTo>
                <a:cubicBezTo>
                  <a:pt x="131" y="253"/>
                  <a:pt x="129" y="260"/>
                  <a:pt x="129" y="266"/>
                </a:cubicBezTo>
                <a:cubicBezTo>
                  <a:pt x="128" y="270"/>
                  <a:pt x="128" y="273"/>
                  <a:pt x="128" y="276"/>
                </a:cubicBezTo>
                <a:cubicBezTo>
                  <a:pt x="128" y="278"/>
                  <a:pt x="128" y="278"/>
                  <a:pt x="128" y="278"/>
                </a:cubicBezTo>
                <a:cubicBezTo>
                  <a:pt x="128" y="279"/>
                  <a:pt x="128" y="279"/>
                  <a:pt x="128" y="279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27" y="283"/>
                  <a:pt x="127" y="285"/>
                  <a:pt x="128" y="287"/>
                </a:cubicBezTo>
                <a:cubicBezTo>
                  <a:pt x="128" y="300"/>
                  <a:pt x="130" y="314"/>
                  <a:pt x="135" y="327"/>
                </a:cubicBezTo>
                <a:cubicBezTo>
                  <a:pt x="143" y="352"/>
                  <a:pt x="160" y="375"/>
                  <a:pt x="182" y="391"/>
                </a:cubicBezTo>
                <a:cubicBezTo>
                  <a:pt x="203" y="407"/>
                  <a:pt x="230" y="417"/>
                  <a:pt x="256" y="417"/>
                </a:cubicBezTo>
                <a:cubicBezTo>
                  <a:pt x="283" y="419"/>
                  <a:pt x="310" y="412"/>
                  <a:pt x="332" y="397"/>
                </a:cubicBezTo>
                <a:cubicBezTo>
                  <a:pt x="355" y="383"/>
                  <a:pt x="373" y="362"/>
                  <a:pt x="383" y="338"/>
                </a:cubicBezTo>
                <a:cubicBezTo>
                  <a:pt x="389" y="326"/>
                  <a:pt x="392" y="313"/>
                  <a:pt x="393" y="300"/>
                </a:cubicBezTo>
                <a:cubicBezTo>
                  <a:pt x="394" y="296"/>
                  <a:pt x="394" y="293"/>
                  <a:pt x="394" y="290"/>
                </a:cubicBezTo>
                <a:cubicBezTo>
                  <a:pt x="394" y="287"/>
                  <a:pt x="394" y="287"/>
                  <a:pt x="394" y="287"/>
                </a:cubicBezTo>
                <a:cubicBezTo>
                  <a:pt x="394" y="288"/>
                  <a:pt x="394" y="287"/>
                  <a:pt x="394" y="287"/>
                </a:cubicBezTo>
                <a:cubicBezTo>
                  <a:pt x="394" y="287"/>
                  <a:pt x="394" y="287"/>
                  <a:pt x="394" y="287"/>
                </a:cubicBezTo>
                <a:cubicBezTo>
                  <a:pt x="394" y="286"/>
                  <a:pt x="394" y="286"/>
                  <a:pt x="394" y="286"/>
                </a:cubicBezTo>
                <a:cubicBezTo>
                  <a:pt x="394" y="285"/>
                  <a:pt x="394" y="285"/>
                  <a:pt x="394" y="285"/>
                </a:cubicBezTo>
                <a:cubicBezTo>
                  <a:pt x="394" y="282"/>
                  <a:pt x="394" y="282"/>
                  <a:pt x="394" y="282"/>
                </a:cubicBezTo>
                <a:cubicBezTo>
                  <a:pt x="394" y="279"/>
                  <a:pt x="394" y="279"/>
                  <a:pt x="394" y="279"/>
                </a:cubicBezTo>
                <a:cubicBezTo>
                  <a:pt x="394" y="273"/>
                  <a:pt x="394" y="266"/>
                  <a:pt x="393" y="259"/>
                </a:cubicBezTo>
                <a:cubicBezTo>
                  <a:pt x="390" y="233"/>
                  <a:pt x="382" y="207"/>
                  <a:pt x="368" y="184"/>
                </a:cubicBezTo>
                <a:cubicBezTo>
                  <a:pt x="354" y="161"/>
                  <a:pt x="335" y="141"/>
                  <a:pt x="313" y="126"/>
                </a:cubicBezTo>
                <a:cubicBezTo>
                  <a:pt x="291" y="111"/>
                  <a:pt x="266" y="101"/>
                  <a:pt x="239" y="96"/>
                </a:cubicBezTo>
                <a:cubicBezTo>
                  <a:pt x="213" y="92"/>
                  <a:pt x="186" y="93"/>
                  <a:pt x="160" y="100"/>
                </a:cubicBezTo>
                <a:cubicBezTo>
                  <a:pt x="134" y="107"/>
                  <a:pt x="110" y="119"/>
                  <a:pt x="89" y="136"/>
                </a:cubicBezTo>
                <a:cubicBezTo>
                  <a:pt x="69" y="153"/>
                  <a:pt x="52" y="175"/>
                  <a:pt x="40" y="199"/>
                </a:cubicBezTo>
                <a:cubicBezTo>
                  <a:pt x="29" y="223"/>
                  <a:pt x="22" y="249"/>
                  <a:pt x="22" y="276"/>
                </a:cubicBezTo>
                <a:cubicBezTo>
                  <a:pt x="1" y="275"/>
                  <a:pt x="1" y="275"/>
                  <a:pt x="1" y="275"/>
                </a:cubicBezTo>
                <a:cubicBezTo>
                  <a:pt x="2" y="271"/>
                  <a:pt x="2" y="271"/>
                  <a:pt x="2" y="271"/>
                </a:cubicBezTo>
                <a:cubicBezTo>
                  <a:pt x="22" y="271"/>
                  <a:pt x="22" y="271"/>
                  <a:pt x="22" y="271"/>
                </a:cubicBezTo>
                <a:cubicBezTo>
                  <a:pt x="21" y="321"/>
                  <a:pt x="35" y="370"/>
                  <a:pt x="62" y="412"/>
                </a:cubicBezTo>
                <a:cubicBezTo>
                  <a:pt x="88" y="453"/>
                  <a:pt x="128" y="487"/>
                  <a:pt x="173" y="506"/>
                </a:cubicBezTo>
                <a:cubicBezTo>
                  <a:pt x="219" y="526"/>
                  <a:pt x="270" y="532"/>
                  <a:pt x="319" y="523"/>
                </a:cubicBezTo>
                <a:cubicBezTo>
                  <a:pt x="368" y="514"/>
                  <a:pt x="414" y="491"/>
                  <a:pt x="450" y="456"/>
                </a:cubicBezTo>
                <a:cubicBezTo>
                  <a:pt x="487" y="422"/>
                  <a:pt x="512" y="376"/>
                  <a:pt x="521" y="327"/>
                </a:cubicBezTo>
                <a:cubicBezTo>
                  <a:pt x="524" y="315"/>
                  <a:pt x="525" y="302"/>
                  <a:pt x="526" y="290"/>
                </a:cubicBezTo>
                <a:cubicBezTo>
                  <a:pt x="526" y="285"/>
                  <a:pt x="526" y="285"/>
                  <a:pt x="526" y="285"/>
                </a:cubicBezTo>
                <a:cubicBezTo>
                  <a:pt x="526" y="280"/>
                  <a:pt x="526" y="280"/>
                  <a:pt x="526" y="280"/>
                </a:cubicBezTo>
                <a:cubicBezTo>
                  <a:pt x="526" y="271"/>
                  <a:pt x="526" y="271"/>
                  <a:pt x="526" y="271"/>
                </a:cubicBezTo>
                <a:cubicBezTo>
                  <a:pt x="525" y="264"/>
                  <a:pt x="525" y="258"/>
                  <a:pt x="526" y="251"/>
                </a:cubicBezTo>
                <a:cubicBezTo>
                  <a:pt x="527" y="225"/>
                  <a:pt x="531" y="199"/>
                  <a:pt x="539" y="174"/>
                </a:cubicBezTo>
                <a:cubicBezTo>
                  <a:pt x="556" y="124"/>
                  <a:pt x="587" y="80"/>
                  <a:pt x="630" y="49"/>
                </a:cubicBezTo>
                <a:cubicBezTo>
                  <a:pt x="651" y="34"/>
                  <a:pt x="674" y="22"/>
                  <a:pt x="699" y="14"/>
                </a:cubicBezTo>
                <a:cubicBezTo>
                  <a:pt x="723" y="6"/>
                  <a:pt x="749" y="1"/>
                  <a:pt x="775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yellow rectangle"/>
          <p:cNvSpPr>
            <a:spLocks noChangeArrowheads="1"/>
          </p:cNvSpPr>
          <p:nvPr/>
        </p:nvSpPr>
        <p:spPr bwMode="auto">
          <a:xfrm>
            <a:off x="-45700" y="3298113"/>
            <a:ext cx="9144000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yellow rectangle"/>
          <p:cNvSpPr>
            <a:spLocks noChangeArrowheads="1"/>
          </p:cNvSpPr>
          <p:nvPr/>
        </p:nvSpPr>
        <p:spPr bwMode="auto">
          <a:xfrm>
            <a:off x="0" y="4944536"/>
            <a:ext cx="9144000" cy="98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swirl"/>
          <p:cNvSpPr>
            <a:spLocks/>
          </p:cNvSpPr>
          <p:nvPr/>
        </p:nvSpPr>
        <p:spPr bwMode="auto">
          <a:xfrm>
            <a:off x="3981450" y="733425"/>
            <a:ext cx="2600325" cy="1751013"/>
          </a:xfrm>
          <a:custGeom>
            <a:avLst/>
            <a:gdLst>
              <a:gd name="T0" fmla="*/ 134 w 819"/>
              <a:gd name="T1" fmla="*/ 147 h 551"/>
              <a:gd name="T2" fmla="*/ 285 w 819"/>
              <a:gd name="T3" fmla="*/ 131 h 551"/>
              <a:gd name="T4" fmla="*/ 380 w 819"/>
              <a:gd name="T5" fmla="*/ 66 h 551"/>
              <a:gd name="T6" fmla="*/ 395 w 819"/>
              <a:gd name="T7" fmla="*/ 53 h 551"/>
              <a:gd name="T8" fmla="*/ 486 w 819"/>
              <a:gd name="T9" fmla="*/ 8 h 551"/>
              <a:gd name="T10" fmla="*/ 716 w 819"/>
              <a:gd name="T11" fmla="*/ 71 h 551"/>
              <a:gd name="T12" fmla="*/ 807 w 819"/>
              <a:gd name="T13" fmla="*/ 206 h 551"/>
              <a:gd name="T14" fmla="*/ 807 w 819"/>
              <a:gd name="T15" fmla="*/ 370 h 551"/>
              <a:gd name="T16" fmla="*/ 694 w 819"/>
              <a:gd name="T17" fmla="*/ 481 h 551"/>
              <a:gd name="T18" fmla="*/ 718 w 819"/>
              <a:gd name="T19" fmla="*/ 503 h 551"/>
              <a:gd name="T20" fmla="*/ 544 w 819"/>
              <a:gd name="T21" fmla="*/ 545 h 551"/>
              <a:gd name="T22" fmla="*/ 399 w 819"/>
              <a:gd name="T23" fmla="*/ 441 h 551"/>
              <a:gd name="T24" fmla="*/ 384 w 819"/>
              <a:gd name="T25" fmla="*/ 263 h 551"/>
              <a:gd name="T26" fmla="*/ 450 w 819"/>
              <a:gd name="T27" fmla="*/ 172 h 551"/>
              <a:gd name="T28" fmla="*/ 454 w 819"/>
              <a:gd name="T29" fmla="*/ 168 h 551"/>
              <a:gd name="T30" fmla="*/ 458 w 819"/>
              <a:gd name="T31" fmla="*/ 165 h 551"/>
              <a:gd name="T32" fmla="*/ 468 w 819"/>
              <a:gd name="T33" fmla="*/ 158 h 551"/>
              <a:gd name="T34" fmla="*/ 602 w 819"/>
              <a:gd name="T35" fmla="*/ 143 h 551"/>
              <a:gd name="T36" fmla="*/ 704 w 819"/>
              <a:gd name="T37" fmla="*/ 282 h 551"/>
              <a:gd name="T38" fmla="*/ 649 w 819"/>
              <a:gd name="T39" fmla="*/ 402 h 551"/>
              <a:gd name="T40" fmla="*/ 646 w 819"/>
              <a:gd name="T41" fmla="*/ 404 h 551"/>
              <a:gd name="T42" fmla="*/ 645 w 819"/>
              <a:gd name="T43" fmla="*/ 405 h 551"/>
              <a:gd name="T44" fmla="*/ 643 w 819"/>
              <a:gd name="T45" fmla="*/ 407 h 551"/>
              <a:gd name="T46" fmla="*/ 641 w 819"/>
              <a:gd name="T47" fmla="*/ 408 h 551"/>
              <a:gd name="T48" fmla="*/ 610 w 819"/>
              <a:gd name="T49" fmla="*/ 424 h 551"/>
              <a:gd name="T50" fmla="*/ 495 w 819"/>
              <a:gd name="T51" fmla="*/ 374 h 551"/>
              <a:gd name="T52" fmla="*/ 495 w 819"/>
              <a:gd name="T53" fmla="*/ 289 h 551"/>
              <a:gd name="T54" fmla="*/ 498 w 819"/>
              <a:gd name="T55" fmla="*/ 290 h 551"/>
              <a:gd name="T56" fmla="*/ 502 w 819"/>
              <a:gd name="T57" fmla="*/ 371 h 551"/>
              <a:gd name="T58" fmla="*/ 567 w 819"/>
              <a:gd name="T59" fmla="*/ 415 h 551"/>
              <a:gd name="T60" fmla="*/ 624 w 819"/>
              <a:gd name="T61" fmla="*/ 403 h 551"/>
              <a:gd name="T62" fmla="*/ 633 w 819"/>
              <a:gd name="T63" fmla="*/ 396 h 551"/>
              <a:gd name="T64" fmla="*/ 636 w 819"/>
              <a:gd name="T65" fmla="*/ 394 h 551"/>
              <a:gd name="T66" fmla="*/ 640 w 819"/>
              <a:gd name="T67" fmla="*/ 391 h 551"/>
              <a:gd name="T68" fmla="*/ 685 w 819"/>
              <a:gd name="T69" fmla="*/ 283 h 551"/>
              <a:gd name="T70" fmla="*/ 595 w 819"/>
              <a:gd name="T71" fmla="*/ 165 h 551"/>
              <a:gd name="T72" fmla="*/ 483 w 819"/>
              <a:gd name="T73" fmla="*/ 180 h 551"/>
              <a:gd name="T74" fmla="*/ 475 w 819"/>
              <a:gd name="T75" fmla="*/ 186 h 551"/>
              <a:gd name="T76" fmla="*/ 473 w 819"/>
              <a:gd name="T77" fmla="*/ 187 h 551"/>
              <a:gd name="T78" fmla="*/ 472 w 819"/>
              <a:gd name="T79" fmla="*/ 188 h 551"/>
              <a:gd name="T80" fmla="*/ 469 w 819"/>
              <a:gd name="T81" fmla="*/ 191 h 551"/>
              <a:gd name="T82" fmla="*/ 452 w 819"/>
              <a:gd name="T83" fmla="*/ 206 h 551"/>
              <a:gd name="T84" fmla="*/ 401 w 819"/>
              <a:gd name="T85" fmla="*/ 351 h 551"/>
              <a:gd name="T86" fmla="*/ 478 w 819"/>
              <a:gd name="T87" fmla="*/ 484 h 551"/>
              <a:gd name="T88" fmla="*/ 628 w 819"/>
              <a:gd name="T89" fmla="*/ 512 h 551"/>
              <a:gd name="T90" fmla="*/ 718 w 819"/>
              <a:gd name="T91" fmla="*/ 503 h 551"/>
              <a:gd name="T92" fmla="*/ 694 w 819"/>
              <a:gd name="T93" fmla="*/ 481 h 551"/>
              <a:gd name="T94" fmla="*/ 779 w 819"/>
              <a:gd name="T95" fmla="*/ 215 h 551"/>
              <a:gd name="T96" fmla="*/ 698 w 819"/>
              <a:gd name="T97" fmla="*/ 91 h 551"/>
              <a:gd name="T98" fmla="*/ 565 w 819"/>
              <a:gd name="T99" fmla="*/ 27 h 551"/>
              <a:gd name="T100" fmla="*/ 422 w 819"/>
              <a:gd name="T101" fmla="*/ 58 h 551"/>
              <a:gd name="T102" fmla="*/ 399 w 819"/>
              <a:gd name="T103" fmla="*/ 74 h 551"/>
              <a:gd name="T104" fmla="*/ 361 w 819"/>
              <a:gd name="T105" fmla="*/ 105 h 551"/>
              <a:gd name="T106" fmla="*/ 132 w 819"/>
              <a:gd name="T107" fmla="*/ 155 h 551"/>
              <a:gd name="T108" fmla="*/ 0 w 819"/>
              <a:gd name="T109" fmla="*/ 7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9" h="551">
                <a:moveTo>
                  <a:pt x="0" y="71"/>
                </a:moveTo>
                <a:cubicBezTo>
                  <a:pt x="37" y="109"/>
                  <a:pt x="84" y="136"/>
                  <a:pt x="134" y="147"/>
                </a:cubicBezTo>
                <a:cubicBezTo>
                  <a:pt x="159" y="152"/>
                  <a:pt x="185" y="153"/>
                  <a:pt x="211" y="151"/>
                </a:cubicBezTo>
                <a:cubicBezTo>
                  <a:pt x="236" y="148"/>
                  <a:pt x="261" y="141"/>
                  <a:pt x="285" y="131"/>
                </a:cubicBezTo>
                <a:cubicBezTo>
                  <a:pt x="308" y="121"/>
                  <a:pt x="330" y="107"/>
                  <a:pt x="350" y="91"/>
                </a:cubicBezTo>
                <a:cubicBezTo>
                  <a:pt x="380" y="66"/>
                  <a:pt x="380" y="66"/>
                  <a:pt x="380" y="66"/>
                </a:cubicBezTo>
                <a:cubicBezTo>
                  <a:pt x="387" y="60"/>
                  <a:pt x="387" y="60"/>
                  <a:pt x="387" y="60"/>
                </a:cubicBezTo>
                <a:cubicBezTo>
                  <a:pt x="389" y="58"/>
                  <a:pt x="392" y="55"/>
                  <a:pt x="395" y="53"/>
                </a:cubicBezTo>
                <a:cubicBezTo>
                  <a:pt x="400" y="49"/>
                  <a:pt x="406" y="45"/>
                  <a:pt x="411" y="41"/>
                </a:cubicBezTo>
                <a:cubicBezTo>
                  <a:pt x="434" y="26"/>
                  <a:pt x="459" y="14"/>
                  <a:pt x="486" y="8"/>
                </a:cubicBezTo>
                <a:cubicBezTo>
                  <a:pt x="513" y="1"/>
                  <a:pt x="541" y="0"/>
                  <a:pt x="569" y="3"/>
                </a:cubicBezTo>
                <a:cubicBezTo>
                  <a:pt x="624" y="10"/>
                  <a:pt x="675" y="35"/>
                  <a:pt x="716" y="71"/>
                </a:cubicBezTo>
                <a:cubicBezTo>
                  <a:pt x="737" y="89"/>
                  <a:pt x="755" y="109"/>
                  <a:pt x="771" y="132"/>
                </a:cubicBezTo>
                <a:cubicBezTo>
                  <a:pt x="787" y="155"/>
                  <a:pt x="799" y="180"/>
                  <a:pt x="807" y="206"/>
                </a:cubicBezTo>
                <a:cubicBezTo>
                  <a:pt x="815" y="233"/>
                  <a:pt x="819" y="261"/>
                  <a:pt x="819" y="288"/>
                </a:cubicBezTo>
                <a:cubicBezTo>
                  <a:pt x="819" y="316"/>
                  <a:pt x="815" y="344"/>
                  <a:pt x="807" y="370"/>
                </a:cubicBezTo>
                <a:cubicBezTo>
                  <a:pt x="791" y="423"/>
                  <a:pt x="758" y="471"/>
                  <a:pt x="714" y="506"/>
                </a:cubicBezTo>
                <a:cubicBezTo>
                  <a:pt x="694" y="481"/>
                  <a:pt x="694" y="481"/>
                  <a:pt x="694" y="481"/>
                </a:cubicBezTo>
                <a:cubicBezTo>
                  <a:pt x="698" y="478"/>
                  <a:pt x="698" y="478"/>
                  <a:pt x="698" y="478"/>
                </a:cubicBezTo>
                <a:cubicBezTo>
                  <a:pt x="718" y="503"/>
                  <a:pt x="718" y="503"/>
                  <a:pt x="718" y="503"/>
                </a:cubicBezTo>
                <a:cubicBezTo>
                  <a:pt x="694" y="522"/>
                  <a:pt x="665" y="536"/>
                  <a:pt x="635" y="543"/>
                </a:cubicBezTo>
                <a:cubicBezTo>
                  <a:pt x="605" y="551"/>
                  <a:pt x="574" y="551"/>
                  <a:pt x="544" y="545"/>
                </a:cubicBezTo>
                <a:cubicBezTo>
                  <a:pt x="514" y="539"/>
                  <a:pt x="485" y="527"/>
                  <a:pt x="460" y="509"/>
                </a:cubicBezTo>
                <a:cubicBezTo>
                  <a:pt x="435" y="491"/>
                  <a:pt x="414" y="467"/>
                  <a:pt x="399" y="441"/>
                </a:cubicBezTo>
                <a:cubicBezTo>
                  <a:pt x="384" y="414"/>
                  <a:pt x="374" y="384"/>
                  <a:pt x="372" y="354"/>
                </a:cubicBezTo>
                <a:cubicBezTo>
                  <a:pt x="369" y="323"/>
                  <a:pt x="373" y="292"/>
                  <a:pt x="384" y="263"/>
                </a:cubicBezTo>
                <a:cubicBezTo>
                  <a:pt x="394" y="234"/>
                  <a:pt x="411" y="208"/>
                  <a:pt x="433" y="187"/>
                </a:cubicBezTo>
                <a:cubicBezTo>
                  <a:pt x="438" y="181"/>
                  <a:pt x="444" y="176"/>
                  <a:pt x="450" y="172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54" y="168"/>
                  <a:pt x="454" y="168"/>
                  <a:pt x="454" y="168"/>
                </a:cubicBezTo>
                <a:cubicBezTo>
                  <a:pt x="456" y="166"/>
                  <a:pt x="456" y="166"/>
                  <a:pt x="456" y="166"/>
                </a:cubicBezTo>
                <a:cubicBezTo>
                  <a:pt x="458" y="165"/>
                  <a:pt x="458" y="165"/>
                  <a:pt x="458" y="165"/>
                </a:cubicBezTo>
                <a:cubicBezTo>
                  <a:pt x="460" y="164"/>
                  <a:pt x="462" y="162"/>
                  <a:pt x="463" y="161"/>
                </a:cubicBezTo>
                <a:cubicBezTo>
                  <a:pt x="465" y="160"/>
                  <a:pt x="466" y="159"/>
                  <a:pt x="468" y="158"/>
                </a:cubicBezTo>
                <a:cubicBezTo>
                  <a:pt x="481" y="150"/>
                  <a:pt x="496" y="143"/>
                  <a:pt x="511" y="139"/>
                </a:cubicBezTo>
                <a:cubicBezTo>
                  <a:pt x="541" y="131"/>
                  <a:pt x="573" y="132"/>
                  <a:pt x="602" y="143"/>
                </a:cubicBezTo>
                <a:cubicBezTo>
                  <a:pt x="631" y="153"/>
                  <a:pt x="657" y="172"/>
                  <a:pt x="675" y="197"/>
                </a:cubicBezTo>
                <a:cubicBezTo>
                  <a:pt x="693" y="222"/>
                  <a:pt x="703" y="252"/>
                  <a:pt x="704" y="282"/>
                </a:cubicBezTo>
                <a:cubicBezTo>
                  <a:pt x="705" y="313"/>
                  <a:pt x="696" y="343"/>
                  <a:pt x="680" y="368"/>
                </a:cubicBezTo>
                <a:cubicBezTo>
                  <a:pt x="671" y="381"/>
                  <a:pt x="661" y="392"/>
                  <a:pt x="649" y="402"/>
                </a:cubicBezTo>
                <a:cubicBezTo>
                  <a:pt x="647" y="404"/>
                  <a:pt x="647" y="404"/>
                  <a:pt x="647" y="404"/>
                </a:cubicBezTo>
                <a:cubicBezTo>
                  <a:pt x="646" y="404"/>
                  <a:pt x="646" y="404"/>
                  <a:pt x="646" y="404"/>
                </a:cubicBezTo>
                <a:cubicBezTo>
                  <a:pt x="646" y="405"/>
                  <a:pt x="646" y="405"/>
                  <a:pt x="646" y="405"/>
                </a:cubicBezTo>
                <a:cubicBezTo>
                  <a:pt x="645" y="405"/>
                  <a:pt x="645" y="405"/>
                  <a:pt x="645" y="405"/>
                </a:cubicBezTo>
                <a:cubicBezTo>
                  <a:pt x="645" y="405"/>
                  <a:pt x="645" y="405"/>
                  <a:pt x="645" y="405"/>
                </a:cubicBezTo>
                <a:cubicBezTo>
                  <a:pt x="643" y="407"/>
                  <a:pt x="643" y="407"/>
                  <a:pt x="643" y="407"/>
                </a:cubicBezTo>
                <a:cubicBezTo>
                  <a:pt x="642" y="408"/>
                  <a:pt x="642" y="408"/>
                  <a:pt x="642" y="408"/>
                </a:cubicBezTo>
                <a:cubicBezTo>
                  <a:pt x="641" y="408"/>
                  <a:pt x="641" y="408"/>
                  <a:pt x="641" y="408"/>
                </a:cubicBezTo>
                <a:cubicBezTo>
                  <a:pt x="637" y="411"/>
                  <a:pt x="634" y="413"/>
                  <a:pt x="631" y="415"/>
                </a:cubicBezTo>
                <a:cubicBezTo>
                  <a:pt x="624" y="418"/>
                  <a:pt x="617" y="421"/>
                  <a:pt x="610" y="424"/>
                </a:cubicBezTo>
                <a:cubicBezTo>
                  <a:pt x="581" y="432"/>
                  <a:pt x="548" y="426"/>
                  <a:pt x="524" y="408"/>
                </a:cubicBezTo>
                <a:cubicBezTo>
                  <a:pt x="512" y="399"/>
                  <a:pt x="502" y="387"/>
                  <a:pt x="495" y="374"/>
                </a:cubicBezTo>
                <a:cubicBezTo>
                  <a:pt x="489" y="361"/>
                  <a:pt x="485" y="346"/>
                  <a:pt x="485" y="331"/>
                </a:cubicBezTo>
                <a:cubicBezTo>
                  <a:pt x="485" y="317"/>
                  <a:pt x="489" y="302"/>
                  <a:pt x="495" y="289"/>
                </a:cubicBezTo>
                <a:cubicBezTo>
                  <a:pt x="502" y="276"/>
                  <a:pt x="511" y="265"/>
                  <a:pt x="523" y="257"/>
                </a:cubicBezTo>
                <a:cubicBezTo>
                  <a:pt x="512" y="266"/>
                  <a:pt x="503" y="277"/>
                  <a:pt x="498" y="290"/>
                </a:cubicBezTo>
                <a:cubicBezTo>
                  <a:pt x="492" y="303"/>
                  <a:pt x="490" y="317"/>
                  <a:pt x="490" y="331"/>
                </a:cubicBezTo>
                <a:cubicBezTo>
                  <a:pt x="491" y="345"/>
                  <a:pt x="495" y="359"/>
                  <a:pt x="502" y="371"/>
                </a:cubicBezTo>
                <a:cubicBezTo>
                  <a:pt x="508" y="383"/>
                  <a:pt x="518" y="393"/>
                  <a:pt x="529" y="401"/>
                </a:cubicBezTo>
                <a:cubicBezTo>
                  <a:pt x="540" y="408"/>
                  <a:pt x="553" y="413"/>
                  <a:pt x="567" y="415"/>
                </a:cubicBezTo>
                <a:cubicBezTo>
                  <a:pt x="580" y="417"/>
                  <a:pt x="593" y="416"/>
                  <a:pt x="606" y="411"/>
                </a:cubicBezTo>
                <a:cubicBezTo>
                  <a:pt x="612" y="409"/>
                  <a:pt x="618" y="406"/>
                  <a:pt x="624" y="403"/>
                </a:cubicBezTo>
                <a:cubicBezTo>
                  <a:pt x="627" y="401"/>
                  <a:pt x="629" y="399"/>
                  <a:pt x="632" y="397"/>
                </a:cubicBezTo>
                <a:cubicBezTo>
                  <a:pt x="633" y="396"/>
                  <a:pt x="633" y="396"/>
                  <a:pt x="633" y="396"/>
                </a:cubicBezTo>
                <a:cubicBezTo>
                  <a:pt x="634" y="395"/>
                  <a:pt x="634" y="395"/>
                  <a:pt x="634" y="395"/>
                </a:cubicBezTo>
                <a:cubicBezTo>
                  <a:pt x="636" y="394"/>
                  <a:pt x="636" y="394"/>
                  <a:pt x="636" y="394"/>
                </a:cubicBezTo>
                <a:cubicBezTo>
                  <a:pt x="638" y="392"/>
                  <a:pt x="638" y="392"/>
                  <a:pt x="638" y="392"/>
                </a:cubicBezTo>
                <a:cubicBezTo>
                  <a:pt x="640" y="391"/>
                  <a:pt x="640" y="391"/>
                  <a:pt x="640" y="391"/>
                </a:cubicBezTo>
                <a:cubicBezTo>
                  <a:pt x="650" y="382"/>
                  <a:pt x="659" y="371"/>
                  <a:pt x="666" y="360"/>
                </a:cubicBezTo>
                <a:cubicBezTo>
                  <a:pt x="680" y="337"/>
                  <a:pt x="687" y="310"/>
                  <a:pt x="685" y="283"/>
                </a:cubicBezTo>
                <a:cubicBezTo>
                  <a:pt x="684" y="257"/>
                  <a:pt x="674" y="230"/>
                  <a:pt x="658" y="210"/>
                </a:cubicBezTo>
                <a:cubicBezTo>
                  <a:pt x="642" y="189"/>
                  <a:pt x="620" y="173"/>
                  <a:pt x="595" y="165"/>
                </a:cubicBezTo>
                <a:cubicBezTo>
                  <a:pt x="570" y="157"/>
                  <a:pt x="543" y="156"/>
                  <a:pt x="518" y="164"/>
                </a:cubicBezTo>
                <a:cubicBezTo>
                  <a:pt x="505" y="167"/>
                  <a:pt x="493" y="173"/>
                  <a:pt x="483" y="180"/>
                </a:cubicBezTo>
                <a:cubicBezTo>
                  <a:pt x="481" y="181"/>
                  <a:pt x="480" y="182"/>
                  <a:pt x="479" y="183"/>
                </a:cubicBezTo>
                <a:cubicBezTo>
                  <a:pt x="477" y="184"/>
                  <a:pt x="476" y="185"/>
                  <a:pt x="475" y="186"/>
                </a:cubicBezTo>
                <a:cubicBezTo>
                  <a:pt x="473" y="187"/>
                  <a:pt x="473" y="187"/>
                  <a:pt x="473" y="187"/>
                </a:cubicBezTo>
                <a:cubicBezTo>
                  <a:pt x="474" y="187"/>
                  <a:pt x="473" y="187"/>
                  <a:pt x="473" y="187"/>
                </a:cubicBezTo>
                <a:cubicBezTo>
                  <a:pt x="473" y="187"/>
                  <a:pt x="473" y="187"/>
                  <a:pt x="473" y="187"/>
                </a:cubicBezTo>
                <a:cubicBezTo>
                  <a:pt x="472" y="188"/>
                  <a:pt x="472" y="188"/>
                  <a:pt x="472" y="188"/>
                </a:cubicBezTo>
                <a:cubicBezTo>
                  <a:pt x="471" y="189"/>
                  <a:pt x="471" y="189"/>
                  <a:pt x="471" y="189"/>
                </a:cubicBezTo>
                <a:cubicBezTo>
                  <a:pt x="469" y="191"/>
                  <a:pt x="469" y="191"/>
                  <a:pt x="469" y="191"/>
                </a:cubicBezTo>
                <a:cubicBezTo>
                  <a:pt x="467" y="193"/>
                  <a:pt x="467" y="193"/>
                  <a:pt x="467" y="193"/>
                </a:cubicBezTo>
                <a:cubicBezTo>
                  <a:pt x="462" y="197"/>
                  <a:pt x="457" y="201"/>
                  <a:pt x="452" y="206"/>
                </a:cubicBezTo>
                <a:cubicBezTo>
                  <a:pt x="434" y="225"/>
                  <a:pt x="419" y="248"/>
                  <a:pt x="410" y="273"/>
                </a:cubicBezTo>
                <a:cubicBezTo>
                  <a:pt x="402" y="298"/>
                  <a:pt x="399" y="325"/>
                  <a:pt x="401" y="351"/>
                </a:cubicBezTo>
                <a:cubicBezTo>
                  <a:pt x="404" y="377"/>
                  <a:pt x="412" y="403"/>
                  <a:pt x="425" y="425"/>
                </a:cubicBezTo>
                <a:cubicBezTo>
                  <a:pt x="439" y="448"/>
                  <a:pt x="457" y="468"/>
                  <a:pt x="478" y="484"/>
                </a:cubicBezTo>
                <a:cubicBezTo>
                  <a:pt x="499" y="499"/>
                  <a:pt x="524" y="509"/>
                  <a:pt x="550" y="514"/>
                </a:cubicBezTo>
                <a:cubicBezTo>
                  <a:pt x="576" y="519"/>
                  <a:pt x="602" y="519"/>
                  <a:pt x="628" y="512"/>
                </a:cubicBezTo>
                <a:cubicBezTo>
                  <a:pt x="653" y="506"/>
                  <a:pt x="677" y="494"/>
                  <a:pt x="698" y="478"/>
                </a:cubicBezTo>
                <a:cubicBezTo>
                  <a:pt x="718" y="503"/>
                  <a:pt x="718" y="503"/>
                  <a:pt x="718" y="503"/>
                </a:cubicBezTo>
                <a:cubicBezTo>
                  <a:pt x="714" y="506"/>
                  <a:pt x="714" y="506"/>
                  <a:pt x="714" y="506"/>
                </a:cubicBezTo>
                <a:cubicBezTo>
                  <a:pt x="694" y="481"/>
                  <a:pt x="694" y="481"/>
                  <a:pt x="694" y="481"/>
                </a:cubicBezTo>
                <a:cubicBezTo>
                  <a:pt x="733" y="451"/>
                  <a:pt x="762" y="408"/>
                  <a:pt x="777" y="361"/>
                </a:cubicBezTo>
                <a:cubicBezTo>
                  <a:pt x="792" y="314"/>
                  <a:pt x="793" y="262"/>
                  <a:pt x="779" y="215"/>
                </a:cubicBezTo>
                <a:cubicBezTo>
                  <a:pt x="772" y="191"/>
                  <a:pt x="761" y="168"/>
                  <a:pt x="747" y="148"/>
                </a:cubicBezTo>
                <a:cubicBezTo>
                  <a:pt x="734" y="127"/>
                  <a:pt x="717" y="108"/>
                  <a:pt x="698" y="91"/>
                </a:cubicBezTo>
                <a:cubicBezTo>
                  <a:pt x="679" y="75"/>
                  <a:pt x="659" y="60"/>
                  <a:pt x="636" y="49"/>
                </a:cubicBezTo>
                <a:cubicBezTo>
                  <a:pt x="614" y="38"/>
                  <a:pt x="590" y="30"/>
                  <a:pt x="565" y="27"/>
                </a:cubicBezTo>
                <a:cubicBezTo>
                  <a:pt x="541" y="23"/>
                  <a:pt x="516" y="24"/>
                  <a:pt x="491" y="30"/>
                </a:cubicBezTo>
                <a:cubicBezTo>
                  <a:pt x="467" y="35"/>
                  <a:pt x="444" y="45"/>
                  <a:pt x="422" y="58"/>
                </a:cubicBezTo>
                <a:cubicBezTo>
                  <a:pt x="417" y="61"/>
                  <a:pt x="412" y="65"/>
                  <a:pt x="407" y="69"/>
                </a:cubicBezTo>
                <a:cubicBezTo>
                  <a:pt x="404" y="71"/>
                  <a:pt x="402" y="72"/>
                  <a:pt x="399" y="74"/>
                </a:cubicBezTo>
                <a:cubicBezTo>
                  <a:pt x="392" y="81"/>
                  <a:pt x="392" y="81"/>
                  <a:pt x="392" y="81"/>
                </a:cubicBezTo>
                <a:cubicBezTo>
                  <a:pt x="361" y="105"/>
                  <a:pt x="361" y="105"/>
                  <a:pt x="361" y="105"/>
                </a:cubicBezTo>
                <a:cubicBezTo>
                  <a:pt x="339" y="121"/>
                  <a:pt x="316" y="135"/>
                  <a:pt x="290" y="145"/>
                </a:cubicBezTo>
                <a:cubicBezTo>
                  <a:pt x="240" y="165"/>
                  <a:pt x="184" y="169"/>
                  <a:pt x="132" y="155"/>
                </a:cubicBezTo>
                <a:cubicBezTo>
                  <a:pt x="106" y="148"/>
                  <a:pt x="82" y="137"/>
                  <a:pt x="60" y="123"/>
                </a:cubicBezTo>
                <a:cubicBezTo>
                  <a:pt x="37" y="109"/>
                  <a:pt x="17" y="91"/>
                  <a:pt x="0" y="71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762250" y="4030663"/>
            <a:ext cx="0" cy="0"/>
          </a:xfrm>
          <a:prstGeom prst="line">
            <a:avLst/>
          </a:prstGeom>
          <a:noFill/>
          <a:ln w="101600" cap="rnd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swirl"/>
          <p:cNvSpPr>
            <a:spLocks/>
          </p:cNvSpPr>
          <p:nvPr/>
        </p:nvSpPr>
        <p:spPr bwMode="auto">
          <a:xfrm rot="5400000">
            <a:off x="-169070" y="2795467"/>
            <a:ext cx="4762500" cy="3440113"/>
          </a:xfrm>
          <a:custGeom>
            <a:avLst/>
            <a:gdLst>
              <a:gd name="T0" fmla="*/ 1218 w 1500"/>
              <a:gd name="T1" fmla="*/ 982 h 1083"/>
              <a:gd name="T2" fmla="*/ 1023 w 1500"/>
              <a:gd name="T3" fmla="*/ 584 h 1083"/>
              <a:gd name="T4" fmla="*/ 1024 w 1500"/>
              <a:gd name="T5" fmla="*/ 525 h 1083"/>
              <a:gd name="T6" fmla="*/ 1024 w 1500"/>
              <a:gd name="T7" fmla="*/ 508 h 1083"/>
              <a:gd name="T8" fmla="*/ 884 w 1500"/>
              <a:gd name="T9" fmla="*/ 180 h 1083"/>
              <a:gd name="T10" fmla="*/ 558 w 1500"/>
              <a:gd name="T11" fmla="*/ 36 h 1083"/>
              <a:gd name="T12" fmla="*/ 344 w 1500"/>
              <a:gd name="T13" fmla="*/ 72 h 1083"/>
              <a:gd name="T14" fmla="*/ 40 w 1500"/>
              <a:gd name="T15" fmla="*/ 526 h 1083"/>
              <a:gd name="T16" fmla="*/ 40 w 1500"/>
              <a:gd name="T17" fmla="*/ 517 h 1083"/>
              <a:gd name="T18" fmla="*/ 303 w 1500"/>
              <a:gd name="T19" fmla="*/ 866 h 1083"/>
              <a:gd name="T20" fmla="*/ 713 w 1500"/>
              <a:gd name="T21" fmla="*/ 710 h 1083"/>
              <a:gd name="T22" fmla="*/ 767 w 1500"/>
              <a:gd name="T23" fmla="*/ 521 h 1083"/>
              <a:gd name="T24" fmla="*/ 767 w 1500"/>
              <a:gd name="T25" fmla="*/ 513 h 1083"/>
              <a:gd name="T26" fmla="*/ 768 w 1500"/>
              <a:gd name="T27" fmla="*/ 508 h 1083"/>
              <a:gd name="T28" fmla="*/ 767 w 1500"/>
              <a:gd name="T29" fmla="*/ 484 h 1083"/>
              <a:gd name="T30" fmla="*/ 503 w 1500"/>
              <a:gd name="T31" fmla="*/ 249 h 1083"/>
              <a:gd name="T32" fmla="*/ 247 w 1500"/>
              <a:gd name="T33" fmla="*/ 499 h 1083"/>
              <a:gd name="T34" fmla="*/ 247 w 1500"/>
              <a:gd name="T35" fmla="*/ 508 h 1083"/>
              <a:gd name="T36" fmla="*/ 247 w 1500"/>
              <a:gd name="T37" fmla="*/ 514 h 1083"/>
              <a:gd name="T38" fmla="*/ 247 w 1500"/>
              <a:gd name="T39" fmla="*/ 520 h 1083"/>
              <a:gd name="T40" fmla="*/ 301 w 1500"/>
              <a:gd name="T41" fmla="*/ 642 h 1083"/>
              <a:gd name="T42" fmla="*/ 522 w 1500"/>
              <a:gd name="T43" fmla="*/ 656 h 1083"/>
              <a:gd name="T44" fmla="*/ 577 w 1500"/>
              <a:gd name="T45" fmla="*/ 596 h 1083"/>
              <a:gd name="T46" fmla="*/ 366 w 1500"/>
              <a:gd name="T47" fmla="*/ 693 h 1083"/>
              <a:gd name="T48" fmla="*/ 231 w 1500"/>
              <a:gd name="T49" fmla="*/ 541 h 1083"/>
              <a:gd name="T50" fmla="*/ 229 w 1500"/>
              <a:gd name="T51" fmla="*/ 517 h 1083"/>
              <a:gd name="T52" fmla="*/ 229 w 1500"/>
              <a:gd name="T53" fmla="*/ 510 h 1083"/>
              <a:gd name="T54" fmla="*/ 229 w 1500"/>
              <a:gd name="T55" fmla="*/ 507 h 1083"/>
              <a:gd name="T56" fmla="*/ 243 w 1500"/>
              <a:gd name="T57" fmla="*/ 415 h 1083"/>
              <a:gd name="T58" fmla="*/ 667 w 1500"/>
              <a:gd name="T59" fmla="*/ 266 h 1083"/>
              <a:gd name="T60" fmla="*/ 801 w 1500"/>
              <a:gd name="T61" fmla="*/ 503 h 1083"/>
              <a:gd name="T62" fmla="*/ 801 w 1500"/>
              <a:gd name="T63" fmla="*/ 519 h 1083"/>
              <a:gd name="T64" fmla="*/ 801 w 1500"/>
              <a:gd name="T65" fmla="*/ 521 h 1083"/>
              <a:gd name="T66" fmla="*/ 743 w 1500"/>
              <a:gd name="T67" fmla="*/ 729 h 1083"/>
              <a:gd name="T68" fmla="*/ 292 w 1500"/>
              <a:gd name="T69" fmla="*/ 903 h 1083"/>
              <a:gd name="T70" fmla="*/ 0 w 1500"/>
              <a:gd name="T71" fmla="*/ 517 h 1083"/>
              <a:gd name="T72" fmla="*/ 0 w 1500"/>
              <a:gd name="T73" fmla="*/ 526 h 1083"/>
              <a:gd name="T74" fmla="*/ 196 w 1500"/>
              <a:gd name="T75" fmla="*/ 116 h 1083"/>
              <a:gd name="T76" fmla="*/ 521 w 1500"/>
              <a:gd name="T77" fmla="*/ 0 h 1083"/>
              <a:gd name="T78" fmla="*/ 906 w 1500"/>
              <a:gd name="T79" fmla="*/ 159 h 1083"/>
              <a:gd name="T80" fmla="*/ 1048 w 1500"/>
              <a:gd name="T81" fmla="*/ 508 h 1083"/>
              <a:gd name="T82" fmla="*/ 1048 w 1500"/>
              <a:gd name="T83" fmla="*/ 525 h 1083"/>
              <a:gd name="T84" fmla="*/ 1045 w 1500"/>
              <a:gd name="T85" fmla="*/ 584 h 1083"/>
              <a:gd name="T86" fmla="*/ 1225 w 1500"/>
              <a:gd name="T87" fmla="*/ 974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00" h="1083">
                <a:moveTo>
                  <a:pt x="1500" y="1083"/>
                </a:moveTo>
                <a:cubicBezTo>
                  <a:pt x="1449" y="1080"/>
                  <a:pt x="1400" y="1070"/>
                  <a:pt x="1352" y="1054"/>
                </a:cubicBezTo>
                <a:cubicBezTo>
                  <a:pt x="1304" y="1037"/>
                  <a:pt x="1259" y="1013"/>
                  <a:pt x="1218" y="982"/>
                </a:cubicBezTo>
                <a:cubicBezTo>
                  <a:pt x="1178" y="952"/>
                  <a:pt x="1142" y="915"/>
                  <a:pt x="1113" y="873"/>
                </a:cubicBezTo>
                <a:cubicBezTo>
                  <a:pt x="1084" y="831"/>
                  <a:pt x="1062" y="784"/>
                  <a:pt x="1047" y="735"/>
                </a:cubicBezTo>
                <a:cubicBezTo>
                  <a:pt x="1032" y="686"/>
                  <a:pt x="1024" y="635"/>
                  <a:pt x="1023" y="584"/>
                </a:cubicBezTo>
                <a:cubicBezTo>
                  <a:pt x="1023" y="571"/>
                  <a:pt x="1023" y="558"/>
                  <a:pt x="1024" y="545"/>
                </a:cubicBezTo>
                <a:cubicBezTo>
                  <a:pt x="1024" y="527"/>
                  <a:pt x="1024" y="527"/>
                  <a:pt x="1024" y="527"/>
                </a:cubicBezTo>
                <a:cubicBezTo>
                  <a:pt x="1024" y="525"/>
                  <a:pt x="1024" y="525"/>
                  <a:pt x="1024" y="525"/>
                </a:cubicBezTo>
                <a:cubicBezTo>
                  <a:pt x="1024" y="522"/>
                  <a:pt x="1024" y="522"/>
                  <a:pt x="1024" y="522"/>
                </a:cubicBezTo>
                <a:cubicBezTo>
                  <a:pt x="1024" y="518"/>
                  <a:pt x="1024" y="518"/>
                  <a:pt x="1024" y="518"/>
                </a:cubicBezTo>
                <a:cubicBezTo>
                  <a:pt x="1024" y="508"/>
                  <a:pt x="1024" y="508"/>
                  <a:pt x="1024" y="508"/>
                </a:cubicBezTo>
                <a:cubicBezTo>
                  <a:pt x="1024" y="484"/>
                  <a:pt x="1022" y="460"/>
                  <a:pt x="1017" y="435"/>
                </a:cubicBezTo>
                <a:cubicBezTo>
                  <a:pt x="1009" y="387"/>
                  <a:pt x="993" y="340"/>
                  <a:pt x="971" y="297"/>
                </a:cubicBezTo>
                <a:cubicBezTo>
                  <a:pt x="948" y="254"/>
                  <a:pt x="919" y="214"/>
                  <a:pt x="884" y="180"/>
                </a:cubicBezTo>
                <a:cubicBezTo>
                  <a:pt x="849" y="146"/>
                  <a:pt x="810" y="117"/>
                  <a:pt x="767" y="94"/>
                </a:cubicBezTo>
                <a:cubicBezTo>
                  <a:pt x="724" y="71"/>
                  <a:pt x="677" y="55"/>
                  <a:pt x="630" y="45"/>
                </a:cubicBezTo>
                <a:cubicBezTo>
                  <a:pt x="606" y="40"/>
                  <a:pt x="582" y="37"/>
                  <a:pt x="558" y="36"/>
                </a:cubicBezTo>
                <a:cubicBezTo>
                  <a:pt x="546" y="35"/>
                  <a:pt x="534" y="35"/>
                  <a:pt x="521" y="35"/>
                </a:cubicBezTo>
                <a:cubicBezTo>
                  <a:pt x="509" y="36"/>
                  <a:pt x="497" y="36"/>
                  <a:pt x="485" y="37"/>
                </a:cubicBezTo>
                <a:cubicBezTo>
                  <a:pt x="437" y="42"/>
                  <a:pt x="389" y="53"/>
                  <a:pt x="344" y="72"/>
                </a:cubicBezTo>
                <a:cubicBezTo>
                  <a:pt x="255" y="109"/>
                  <a:pt x="177" y="172"/>
                  <a:pt x="123" y="253"/>
                </a:cubicBezTo>
                <a:cubicBezTo>
                  <a:pt x="96" y="293"/>
                  <a:pt x="75" y="337"/>
                  <a:pt x="61" y="383"/>
                </a:cubicBezTo>
                <a:cubicBezTo>
                  <a:pt x="47" y="429"/>
                  <a:pt x="40" y="477"/>
                  <a:pt x="40" y="526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517"/>
                  <a:pt x="0" y="517"/>
                  <a:pt x="0" y="517"/>
                </a:cubicBezTo>
                <a:cubicBezTo>
                  <a:pt x="40" y="517"/>
                  <a:pt x="40" y="517"/>
                  <a:pt x="40" y="517"/>
                </a:cubicBezTo>
                <a:cubicBezTo>
                  <a:pt x="40" y="569"/>
                  <a:pt x="51" y="621"/>
                  <a:pt x="73" y="668"/>
                </a:cubicBezTo>
                <a:cubicBezTo>
                  <a:pt x="95" y="715"/>
                  <a:pt x="127" y="758"/>
                  <a:pt x="166" y="792"/>
                </a:cubicBezTo>
                <a:cubicBezTo>
                  <a:pt x="206" y="826"/>
                  <a:pt x="253" y="851"/>
                  <a:pt x="303" y="866"/>
                </a:cubicBezTo>
                <a:cubicBezTo>
                  <a:pt x="353" y="880"/>
                  <a:pt x="406" y="883"/>
                  <a:pt x="458" y="875"/>
                </a:cubicBezTo>
                <a:cubicBezTo>
                  <a:pt x="509" y="868"/>
                  <a:pt x="559" y="849"/>
                  <a:pt x="603" y="821"/>
                </a:cubicBezTo>
                <a:cubicBezTo>
                  <a:pt x="647" y="792"/>
                  <a:pt x="685" y="754"/>
                  <a:pt x="713" y="710"/>
                </a:cubicBezTo>
                <a:cubicBezTo>
                  <a:pt x="740" y="666"/>
                  <a:pt x="758" y="615"/>
                  <a:pt x="764" y="563"/>
                </a:cubicBezTo>
                <a:cubicBezTo>
                  <a:pt x="766" y="550"/>
                  <a:pt x="767" y="537"/>
                  <a:pt x="767" y="524"/>
                </a:cubicBezTo>
                <a:cubicBezTo>
                  <a:pt x="767" y="521"/>
                  <a:pt x="767" y="521"/>
                  <a:pt x="767" y="521"/>
                </a:cubicBezTo>
                <a:cubicBezTo>
                  <a:pt x="767" y="519"/>
                  <a:pt x="767" y="519"/>
                  <a:pt x="767" y="519"/>
                </a:cubicBezTo>
                <a:cubicBezTo>
                  <a:pt x="767" y="518"/>
                  <a:pt x="767" y="518"/>
                  <a:pt x="767" y="518"/>
                </a:cubicBezTo>
                <a:cubicBezTo>
                  <a:pt x="767" y="513"/>
                  <a:pt x="767" y="513"/>
                  <a:pt x="767" y="513"/>
                </a:cubicBezTo>
                <a:cubicBezTo>
                  <a:pt x="768" y="510"/>
                  <a:pt x="768" y="510"/>
                  <a:pt x="768" y="510"/>
                </a:cubicBezTo>
                <a:cubicBezTo>
                  <a:pt x="768" y="509"/>
                  <a:pt x="768" y="509"/>
                  <a:pt x="768" y="509"/>
                </a:cubicBezTo>
                <a:cubicBezTo>
                  <a:pt x="768" y="508"/>
                  <a:pt x="768" y="508"/>
                  <a:pt x="768" y="508"/>
                </a:cubicBezTo>
                <a:cubicBezTo>
                  <a:pt x="768" y="509"/>
                  <a:pt x="768" y="507"/>
                  <a:pt x="768" y="509"/>
                </a:cubicBezTo>
                <a:cubicBezTo>
                  <a:pt x="768" y="504"/>
                  <a:pt x="768" y="504"/>
                  <a:pt x="768" y="504"/>
                </a:cubicBezTo>
                <a:cubicBezTo>
                  <a:pt x="768" y="497"/>
                  <a:pt x="767" y="491"/>
                  <a:pt x="767" y="484"/>
                </a:cubicBezTo>
                <a:cubicBezTo>
                  <a:pt x="765" y="459"/>
                  <a:pt x="758" y="433"/>
                  <a:pt x="749" y="409"/>
                </a:cubicBezTo>
                <a:cubicBezTo>
                  <a:pt x="729" y="361"/>
                  <a:pt x="695" y="320"/>
                  <a:pt x="651" y="291"/>
                </a:cubicBezTo>
                <a:cubicBezTo>
                  <a:pt x="608" y="262"/>
                  <a:pt x="556" y="248"/>
                  <a:pt x="503" y="249"/>
                </a:cubicBezTo>
                <a:cubicBezTo>
                  <a:pt x="451" y="250"/>
                  <a:pt x="399" y="267"/>
                  <a:pt x="356" y="298"/>
                </a:cubicBezTo>
                <a:cubicBezTo>
                  <a:pt x="314" y="328"/>
                  <a:pt x="280" y="372"/>
                  <a:pt x="262" y="422"/>
                </a:cubicBezTo>
                <a:cubicBezTo>
                  <a:pt x="253" y="447"/>
                  <a:pt x="248" y="473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47" y="507"/>
                  <a:pt x="247" y="507"/>
                  <a:pt x="247" y="507"/>
                </a:cubicBezTo>
                <a:cubicBezTo>
                  <a:pt x="247" y="508"/>
                  <a:pt x="247" y="508"/>
                  <a:pt x="247" y="508"/>
                </a:cubicBezTo>
                <a:cubicBezTo>
                  <a:pt x="247" y="509"/>
                  <a:pt x="247" y="508"/>
                  <a:pt x="247" y="508"/>
                </a:cubicBezTo>
                <a:cubicBezTo>
                  <a:pt x="247" y="509"/>
                  <a:pt x="247" y="509"/>
                  <a:pt x="247" y="509"/>
                </a:cubicBezTo>
                <a:cubicBezTo>
                  <a:pt x="247" y="514"/>
                  <a:pt x="247" y="514"/>
                  <a:pt x="247" y="514"/>
                </a:cubicBezTo>
                <a:cubicBezTo>
                  <a:pt x="247" y="515"/>
                  <a:pt x="247" y="515"/>
                  <a:pt x="247" y="515"/>
                </a:cubicBezTo>
                <a:cubicBezTo>
                  <a:pt x="247" y="517"/>
                  <a:pt x="247" y="517"/>
                  <a:pt x="247" y="517"/>
                </a:cubicBezTo>
                <a:cubicBezTo>
                  <a:pt x="247" y="520"/>
                  <a:pt x="247" y="520"/>
                  <a:pt x="247" y="520"/>
                </a:cubicBezTo>
                <a:cubicBezTo>
                  <a:pt x="247" y="526"/>
                  <a:pt x="247" y="533"/>
                  <a:pt x="248" y="539"/>
                </a:cubicBezTo>
                <a:cubicBezTo>
                  <a:pt x="250" y="552"/>
                  <a:pt x="253" y="565"/>
                  <a:pt x="257" y="577"/>
                </a:cubicBezTo>
                <a:cubicBezTo>
                  <a:pt x="267" y="602"/>
                  <a:pt x="281" y="624"/>
                  <a:pt x="301" y="642"/>
                </a:cubicBezTo>
                <a:cubicBezTo>
                  <a:pt x="320" y="660"/>
                  <a:pt x="343" y="674"/>
                  <a:pt x="369" y="682"/>
                </a:cubicBezTo>
                <a:cubicBezTo>
                  <a:pt x="394" y="689"/>
                  <a:pt x="422" y="691"/>
                  <a:pt x="448" y="687"/>
                </a:cubicBezTo>
                <a:cubicBezTo>
                  <a:pt x="474" y="682"/>
                  <a:pt x="500" y="672"/>
                  <a:pt x="522" y="656"/>
                </a:cubicBezTo>
                <a:cubicBezTo>
                  <a:pt x="544" y="640"/>
                  <a:pt x="562" y="619"/>
                  <a:pt x="574" y="595"/>
                </a:cubicBezTo>
                <a:cubicBezTo>
                  <a:pt x="587" y="571"/>
                  <a:pt x="594" y="543"/>
                  <a:pt x="594" y="516"/>
                </a:cubicBezTo>
                <a:cubicBezTo>
                  <a:pt x="595" y="543"/>
                  <a:pt x="589" y="571"/>
                  <a:pt x="577" y="596"/>
                </a:cubicBezTo>
                <a:cubicBezTo>
                  <a:pt x="565" y="621"/>
                  <a:pt x="547" y="643"/>
                  <a:pt x="525" y="661"/>
                </a:cubicBezTo>
                <a:cubicBezTo>
                  <a:pt x="503" y="678"/>
                  <a:pt x="477" y="690"/>
                  <a:pt x="450" y="695"/>
                </a:cubicBezTo>
                <a:cubicBezTo>
                  <a:pt x="422" y="701"/>
                  <a:pt x="393" y="700"/>
                  <a:pt x="366" y="693"/>
                </a:cubicBezTo>
                <a:cubicBezTo>
                  <a:pt x="338" y="685"/>
                  <a:pt x="313" y="672"/>
                  <a:pt x="291" y="653"/>
                </a:cubicBezTo>
                <a:cubicBezTo>
                  <a:pt x="270" y="634"/>
                  <a:pt x="253" y="610"/>
                  <a:pt x="242" y="583"/>
                </a:cubicBezTo>
                <a:cubicBezTo>
                  <a:pt x="237" y="570"/>
                  <a:pt x="233" y="556"/>
                  <a:pt x="231" y="541"/>
                </a:cubicBezTo>
                <a:cubicBezTo>
                  <a:pt x="230" y="534"/>
                  <a:pt x="230" y="527"/>
                  <a:pt x="229" y="520"/>
                </a:cubicBezTo>
                <a:cubicBezTo>
                  <a:pt x="229" y="517"/>
                  <a:pt x="229" y="517"/>
                  <a:pt x="229" y="517"/>
                </a:cubicBezTo>
                <a:cubicBezTo>
                  <a:pt x="229" y="517"/>
                  <a:pt x="229" y="517"/>
                  <a:pt x="229" y="517"/>
                </a:cubicBezTo>
                <a:cubicBezTo>
                  <a:pt x="229" y="517"/>
                  <a:pt x="229" y="516"/>
                  <a:pt x="229" y="516"/>
                </a:cubicBezTo>
                <a:cubicBezTo>
                  <a:pt x="229" y="515"/>
                  <a:pt x="229" y="515"/>
                  <a:pt x="229" y="515"/>
                </a:cubicBezTo>
                <a:cubicBezTo>
                  <a:pt x="229" y="510"/>
                  <a:pt x="229" y="510"/>
                  <a:pt x="229" y="510"/>
                </a:cubicBezTo>
                <a:cubicBezTo>
                  <a:pt x="229" y="509"/>
                  <a:pt x="229" y="509"/>
                  <a:pt x="229" y="509"/>
                </a:cubicBezTo>
                <a:cubicBezTo>
                  <a:pt x="229" y="508"/>
                  <a:pt x="229" y="508"/>
                  <a:pt x="229" y="508"/>
                </a:cubicBezTo>
                <a:cubicBezTo>
                  <a:pt x="229" y="507"/>
                  <a:pt x="229" y="507"/>
                  <a:pt x="229" y="507"/>
                </a:cubicBezTo>
                <a:cubicBezTo>
                  <a:pt x="229" y="504"/>
                  <a:pt x="229" y="504"/>
                  <a:pt x="229" y="504"/>
                </a:cubicBezTo>
                <a:cubicBezTo>
                  <a:pt x="229" y="499"/>
                  <a:pt x="229" y="499"/>
                  <a:pt x="229" y="499"/>
                </a:cubicBezTo>
                <a:cubicBezTo>
                  <a:pt x="229" y="470"/>
                  <a:pt x="234" y="442"/>
                  <a:pt x="243" y="415"/>
                </a:cubicBezTo>
                <a:cubicBezTo>
                  <a:pt x="261" y="361"/>
                  <a:pt x="297" y="313"/>
                  <a:pt x="342" y="278"/>
                </a:cubicBezTo>
                <a:cubicBezTo>
                  <a:pt x="388" y="244"/>
                  <a:pt x="445" y="224"/>
                  <a:pt x="503" y="222"/>
                </a:cubicBezTo>
                <a:cubicBezTo>
                  <a:pt x="560" y="219"/>
                  <a:pt x="618" y="235"/>
                  <a:pt x="667" y="266"/>
                </a:cubicBezTo>
                <a:cubicBezTo>
                  <a:pt x="716" y="297"/>
                  <a:pt x="755" y="343"/>
                  <a:pt x="778" y="397"/>
                </a:cubicBezTo>
                <a:cubicBezTo>
                  <a:pt x="790" y="424"/>
                  <a:pt x="797" y="452"/>
                  <a:pt x="800" y="481"/>
                </a:cubicBezTo>
                <a:cubicBezTo>
                  <a:pt x="801" y="488"/>
                  <a:pt x="801" y="496"/>
                  <a:pt x="801" y="503"/>
                </a:cubicBezTo>
                <a:cubicBezTo>
                  <a:pt x="801" y="508"/>
                  <a:pt x="801" y="508"/>
                  <a:pt x="801" y="508"/>
                </a:cubicBezTo>
                <a:cubicBezTo>
                  <a:pt x="801" y="514"/>
                  <a:pt x="801" y="514"/>
                  <a:pt x="801" y="514"/>
                </a:cubicBezTo>
                <a:cubicBezTo>
                  <a:pt x="801" y="519"/>
                  <a:pt x="801" y="519"/>
                  <a:pt x="801" y="519"/>
                </a:cubicBezTo>
                <a:cubicBezTo>
                  <a:pt x="801" y="521"/>
                  <a:pt x="801" y="521"/>
                  <a:pt x="801" y="521"/>
                </a:cubicBezTo>
                <a:cubicBezTo>
                  <a:pt x="801" y="521"/>
                  <a:pt x="801" y="521"/>
                  <a:pt x="801" y="521"/>
                </a:cubicBezTo>
                <a:cubicBezTo>
                  <a:pt x="801" y="520"/>
                  <a:pt x="801" y="521"/>
                  <a:pt x="801" y="521"/>
                </a:cubicBezTo>
                <a:cubicBezTo>
                  <a:pt x="801" y="524"/>
                  <a:pt x="801" y="524"/>
                  <a:pt x="801" y="524"/>
                </a:cubicBezTo>
                <a:cubicBezTo>
                  <a:pt x="801" y="538"/>
                  <a:pt x="800" y="553"/>
                  <a:pt x="798" y="567"/>
                </a:cubicBezTo>
                <a:cubicBezTo>
                  <a:pt x="792" y="624"/>
                  <a:pt x="773" y="680"/>
                  <a:pt x="743" y="729"/>
                </a:cubicBezTo>
                <a:cubicBezTo>
                  <a:pt x="713" y="778"/>
                  <a:pt x="672" y="820"/>
                  <a:pt x="624" y="852"/>
                </a:cubicBezTo>
                <a:cubicBezTo>
                  <a:pt x="576" y="883"/>
                  <a:pt x="521" y="905"/>
                  <a:pt x="463" y="913"/>
                </a:cubicBezTo>
                <a:cubicBezTo>
                  <a:pt x="407" y="922"/>
                  <a:pt x="348" y="919"/>
                  <a:pt x="292" y="903"/>
                </a:cubicBezTo>
                <a:cubicBezTo>
                  <a:pt x="237" y="887"/>
                  <a:pt x="185" y="859"/>
                  <a:pt x="141" y="822"/>
                </a:cubicBezTo>
                <a:cubicBezTo>
                  <a:pt x="97" y="784"/>
                  <a:pt x="61" y="737"/>
                  <a:pt x="37" y="685"/>
                </a:cubicBezTo>
                <a:cubicBezTo>
                  <a:pt x="12" y="632"/>
                  <a:pt x="0" y="574"/>
                  <a:pt x="0" y="517"/>
                </a:cubicBezTo>
                <a:cubicBezTo>
                  <a:pt x="40" y="517"/>
                  <a:pt x="40" y="517"/>
                  <a:pt x="40" y="517"/>
                </a:cubicBezTo>
                <a:cubicBezTo>
                  <a:pt x="40" y="526"/>
                  <a:pt x="40" y="526"/>
                  <a:pt x="40" y="526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474"/>
                  <a:pt x="8" y="421"/>
                  <a:pt x="23" y="371"/>
                </a:cubicBezTo>
                <a:cubicBezTo>
                  <a:pt x="39" y="322"/>
                  <a:pt x="61" y="274"/>
                  <a:pt x="91" y="231"/>
                </a:cubicBezTo>
                <a:cubicBezTo>
                  <a:pt x="120" y="188"/>
                  <a:pt x="156" y="149"/>
                  <a:pt x="196" y="116"/>
                </a:cubicBezTo>
                <a:cubicBezTo>
                  <a:pt x="237" y="83"/>
                  <a:pt x="282" y="57"/>
                  <a:pt x="330" y="38"/>
                </a:cubicBezTo>
                <a:cubicBezTo>
                  <a:pt x="379" y="18"/>
                  <a:pt x="430" y="6"/>
                  <a:pt x="482" y="2"/>
                </a:cubicBezTo>
                <a:cubicBezTo>
                  <a:pt x="495" y="1"/>
                  <a:pt x="508" y="0"/>
                  <a:pt x="521" y="0"/>
                </a:cubicBezTo>
                <a:cubicBezTo>
                  <a:pt x="534" y="0"/>
                  <a:pt x="547" y="0"/>
                  <a:pt x="560" y="1"/>
                </a:cubicBezTo>
                <a:cubicBezTo>
                  <a:pt x="586" y="3"/>
                  <a:pt x="611" y="6"/>
                  <a:pt x="637" y="12"/>
                </a:cubicBezTo>
                <a:cubicBezTo>
                  <a:pt x="738" y="33"/>
                  <a:pt x="833" y="85"/>
                  <a:pt x="906" y="159"/>
                </a:cubicBezTo>
                <a:cubicBezTo>
                  <a:pt x="942" y="196"/>
                  <a:pt x="972" y="238"/>
                  <a:pt x="996" y="284"/>
                </a:cubicBezTo>
                <a:cubicBezTo>
                  <a:pt x="1019" y="331"/>
                  <a:pt x="1035" y="380"/>
                  <a:pt x="1042" y="431"/>
                </a:cubicBezTo>
                <a:cubicBezTo>
                  <a:pt x="1046" y="457"/>
                  <a:pt x="1048" y="483"/>
                  <a:pt x="1048" y="508"/>
                </a:cubicBezTo>
                <a:cubicBezTo>
                  <a:pt x="1048" y="518"/>
                  <a:pt x="1048" y="518"/>
                  <a:pt x="1048" y="518"/>
                </a:cubicBezTo>
                <a:cubicBezTo>
                  <a:pt x="1048" y="523"/>
                  <a:pt x="1048" y="523"/>
                  <a:pt x="1048" y="523"/>
                </a:cubicBezTo>
                <a:cubicBezTo>
                  <a:pt x="1048" y="525"/>
                  <a:pt x="1048" y="525"/>
                  <a:pt x="1048" y="525"/>
                </a:cubicBezTo>
                <a:cubicBezTo>
                  <a:pt x="1048" y="528"/>
                  <a:pt x="1048" y="528"/>
                  <a:pt x="1048" y="528"/>
                </a:cubicBezTo>
                <a:cubicBezTo>
                  <a:pt x="1046" y="547"/>
                  <a:pt x="1046" y="547"/>
                  <a:pt x="1046" y="547"/>
                </a:cubicBezTo>
                <a:cubicBezTo>
                  <a:pt x="1046" y="559"/>
                  <a:pt x="1045" y="571"/>
                  <a:pt x="1045" y="584"/>
                </a:cubicBezTo>
                <a:cubicBezTo>
                  <a:pt x="1045" y="633"/>
                  <a:pt x="1052" y="682"/>
                  <a:pt x="1065" y="730"/>
                </a:cubicBezTo>
                <a:cubicBezTo>
                  <a:pt x="1078" y="777"/>
                  <a:pt x="1098" y="823"/>
                  <a:pt x="1126" y="864"/>
                </a:cubicBezTo>
                <a:cubicBezTo>
                  <a:pt x="1153" y="906"/>
                  <a:pt x="1186" y="943"/>
                  <a:pt x="1225" y="974"/>
                </a:cubicBezTo>
                <a:cubicBezTo>
                  <a:pt x="1302" y="1037"/>
                  <a:pt x="1400" y="1073"/>
                  <a:pt x="1500" y="108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swirl"/>
          <p:cNvSpPr>
            <a:spLocks/>
          </p:cNvSpPr>
          <p:nvPr/>
        </p:nvSpPr>
        <p:spPr bwMode="auto">
          <a:xfrm>
            <a:off x="4902200" y="196850"/>
            <a:ext cx="593725" cy="685800"/>
          </a:xfrm>
          <a:custGeom>
            <a:avLst/>
            <a:gdLst>
              <a:gd name="T0" fmla="*/ 102 w 187"/>
              <a:gd name="T1" fmla="*/ 134 h 216"/>
              <a:gd name="T2" fmla="*/ 130 w 187"/>
              <a:gd name="T3" fmla="*/ 130 h 216"/>
              <a:gd name="T4" fmla="*/ 152 w 187"/>
              <a:gd name="T5" fmla="*/ 115 h 216"/>
              <a:gd name="T6" fmla="*/ 163 w 187"/>
              <a:gd name="T7" fmla="*/ 70 h 216"/>
              <a:gd name="T8" fmla="*/ 162 w 187"/>
              <a:gd name="T9" fmla="*/ 67 h 216"/>
              <a:gd name="T10" fmla="*/ 161 w 187"/>
              <a:gd name="T11" fmla="*/ 64 h 216"/>
              <a:gd name="T12" fmla="*/ 159 w 187"/>
              <a:gd name="T13" fmla="*/ 59 h 216"/>
              <a:gd name="T14" fmla="*/ 152 w 187"/>
              <a:gd name="T15" fmla="*/ 49 h 216"/>
              <a:gd name="T16" fmla="*/ 135 w 187"/>
              <a:gd name="T17" fmla="*/ 35 h 216"/>
              <a:gd name="T18" fmla="*/ 89 w 187"/>
              <a:gd name="T19" fmla="*/ 35 h 216"/>
              <a:gd name="T20" fmla="*/ 80 w 187"/>
              <a:gd name="T21" fmla="*/ 5 h 216"/>
              <a:gd name="T22" fmla="*/ 81 w 187"/>
              <a:gd name="T23" fmla="*/ 5 h 216"/>
              <a:gd name="T24" fmla="*/ 91 w 187"/>
              <a:gd name="T25" fmla="*/ 34 h 216"/>
              <a:gd name="T26" fmla="*/ 43 w 187"/>
              <a:gd name="T27" fmla="*/ 76 h 216"/>
              <a:gd name="T28" fmla="*/ 34 w 187"/>
              <a:gd name="T29" fmla="*/ 106 h 216"/>
              <a:gd name="T30" fmla="*/ 36 w 187"/>
              <a:gd name="T31" fmla="*/ 139 h 216"/>
              <a:gd name="T32" fmla="*/ 77 w 187"/>
              <a:gd name="T33" fmla="*/ 192 h 216"/>
              <a:gd name="T34" fmla="*/ 147 w 187"/>
              <a:gd name="T35" fmla="*/ 206 h 216"/>
              <a:gd name="T36" fmla="*/ 109 w 187"/>
              <a:gd name="T37" fmla="*/ 215 h 216"/>
              <a:gd name="T38" fmla="*/ 69 w 187"/>
              <a:gd name="T39" fmla="*/ 208 h 216"/>
              <a:gd name="T40" fmla="*/ 34 w 187"/>
              <a:gd name="T41" fmla="*/ 184 h 216"/>
              <a:gd name="T42" fmla="*/ 11 w 187"/>
              <a:gd name="T43" fmla="*/ 148 h 216"/>
              <a:gd name="T44" fmla="*/ 15 w 187"/>
              <a:gd name="T45" fmla="*/ 61 h 216"/>
              <a:gd name="T46" fmla="*/ 42 w 187"/>
              <a:gd name="T47" fmla="*/ 26 h 216"/>
              <a:gd name="T48" fmla="*/ 81 w 187"/>
              <a:gd name="T49" fmla="*/ 5 h 216"/>
              <a:gd name="T50" fmla="*/ 91 w 187"/>
              <a:gd name="T51" fmla="*/ 34 h 216"/>
              <a:gd name="T52" fmla="*/ 89 w 187"/>
              <a:gd name="T53" fmla="*/ 35 h 216"/>
              <a:gd name="T54" fmla="*/ 80 w 187"/>
              <a:gd name="T55" fmla="*/ 5 h 216"/>
              <a:gd name="T56" fmla="*/ 114 w 187"/>
              <a:gd name="T57" fmla="*/ 1 h 216"/>
              <a:gd name="T58" fmla="*/ 147 w 187"/>
              <a:gd name="T59" fmla="*/ 10 h 216"/>
              <a:gd name="T60" fmla="*/ 174 w 187"/>
              <a:gd name="T61" fmla="*/ 34 h 216"/>
              <a:gd name="T62" fmla="*/ 181 w 187"/>
              <a:gd name="T63" fmla="*/ 49 h 216"/>
              <a:gd name="T64" fmla="*/ 184 w 187"/>
              <a:gd name="T65" fmla="*/ 58 h 216"/>
              <a:gd name="T66" fmla="*/ 185 w 187"/>
              <a:gd name="T67" fmla="*/ 62 h 216"/>
              <a:gd name="T68" fmla="*/ 185 w 187"/>
              <a:gd name="T69" fmla="*/ 66 h 216"/>
              <a:gd name="T70" fmla="*/ 181 w 187"/>
              <a:gd name="T71" fmla="*/ 100 h 216"/>
              <a:gd name="T72" fmla="*/ 161 w 187"/>
              <a:gd name="T73" fmla="*/ 126 h 216"/>
              <a:gd name="T74" fmla="*/ 131 w 187"/>
              <a:gd name="T75" fmla="*/ 137 h 216"/>
              <a:gd name="T76" fmla="*/ 102 w 187"/>
              <a:gd name="T77" fmla="*/ 134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7" h="216">
                <a:moveTo>
                  <a:pt x="102" y="134"/>
                </a:moveTo>
                <a:cubicBezTo>
                  <a:pt x="111" y="134"/>
                  <a:pt x="121" y="133"/>
                  <a:pt x="130" y="130"/>
                </a:cubicBezTo>
                <a:cubicBezTo>
                  <a:pt x="138" y="126"/>
                  <a:pt x="146" y="122"/>
                  <a:pt x="152" y="115"/>
                </a:cubicBezTo>
                <a:cubicBezTo>
                  <a:pt x="163" y="103"/>
                  <a:pt x="167" y="85"/>
                  <a:pt x="163" y="70"/>
                </a:cubicBezTo>
                <a:cubicBezTo>
                  <a:pt x="162" y="69"/>
                  <a:pt x="162" y="68"/>
                  <a:pt x="162" y="67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60" y="62"/>
                  <a:pt x="159" y="60"/>
                  <a:pt x="159" y="59"/>
                </a:cubicBezTo>
                <a:cubicBezTo>
                  <a:pt x="157" y="55"/>
                  <a:pt x="155" y="52"/>
                  <a:pt x="152" y="49"/>
                </a:cubicBezTo>
                <a:cubicBezTo>
                  <a:pt x="148" y="43"/>
                  <a:pt x="142" y="38"/>
                  <a:pt x="135" y="35"/>
                </a:cubicBezTo>
                <a:cubicBezTo>
                  <a:pt x="121" y="29"/>
                  <a:pt x="104" y="30"/>
                  <a:pt x="89" y="35"/>
                </a:cubicBezTo>
                <a:cubicBezTo>
                  <a:pt x="80" y="5"/>
                  <a:pt x="80" y="5"/>
                  <a:pt x="80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91" y="34"/>
                  <a:pt x="91" y="34"/>
                  <a:pt x="91" y="34"/>
                </a:cubicBezTo>
                <a:cubicBezTo>
                  <a:pt x="71" y="41"/>
                  <a:pt x="53" y="56"/>
                  <a:pt x="43" y="76"/>
                </a:cubicBezTo>
                <a:cubicBezTo>
                  <a:pt x="38" y="85"/>
                  <a:pt x="35" y="96"/>
                  <a:pt x="34" y="106"/>
                </a:cubicBezTo>
                <a:cubicBezTo>
                  <a:pt x="33" y="117"/>
                  <a:pt x="34" y="129"/>
                  <a:pt x="36" y="139"/>
                </a:cubicBezTo>
                <a:cubicBezTo>
                  <a:pt x="42" y="161"/>
                  <a:pt x="56" y="180"/>
                  <a:pt x="77" y="192"/>
                </a:cubicBezTo>
                <a:cubicBezTo>
                  <a:pt x="96" y="205"/>
                  <a:pt x="122" y="210"/>
                  <a:pt x="147" y="206"/>
                </a:cubicBezTo>
                <a:cubicBezTo>
                  <a:pt x="136" y="212"/>
                  <a:pt x="123" y="215"/>
                  <a:pt x="109" y="215"/>
                </a:cubicBezTo>
                <a:cubicBezTo>
                  <a:pt x="96" y="216"/>
                  <a:pt x="82" y="213"/>
                  <a:pt x="69" y="208"/>
                </a:cubicBezTo>
                <a:cubicBezTo>
                  <a:pt x="56" y="203"/>
                  <a:pt x="44" y="194"/>
                  <a:pt x="34" y="184"/>
                </a:cubicBezTo>
                <a:cubicBezTo>
                  <a:pt x="24" y="174"/>
                  <a:pt x="16" y="161"/>
                  <a:pt x="11" y="148"/>
                </a:cubicBezTo>
                <a:cubicBezTo>
                  <a:pt x="0" y="120"/>
                  <a:pt x="2" y="88"/>
                  <a:pt x="15" y="61"/>
                </a:cubicBezTo>
                <a:cubicBezTo>
                  <a:pt x="22" y="48"/>
                  <a:pt x="31" y="36"/>
                  <a:pt x="42" y="26"/>
                </a:cubicBezTo>
                <a:cubicBezTo>
                  <a:pt x="54" y="17"/>
                  <a:pt x="67" y="9"/>
                  <a:pt x="81" y="5"/>
                </a:cubicBezTo>
                <a:cubicBezTo>
                  <a:pt x="91" y="34"/>
                  <a:pt x="91" y="34"/>
                  <a:pt x="91" y="34"/>
                </a:cubicBezTo>
                <a:cubicBezTo>
                  <a:pt x="89" y="35"/>
                  <a:pt x="89" y="35"/>
                  <a:pt x="89" y="35"/>
                </a:cubicBezTo>
                <a:cubicBezTo>
                  <a:pt x="80" y="5"/>
                  <a:pt x="80" y="5"/>
                  <a:pt x="80" y="5"/>
                </a:cubicBezTo>
                <a:cubicBezTo>
                  <a:pt x="90" y="2"/>
                  <a:pt x="102" y="0"/>
                  <a:pt x="114" y="1"/>
                </a:cubicBezTo>
                <a:cubicBezTo>
                  <a:pt x="125" y="1"/>
                  <a:pt x="137" y="4"/>
                  <a:pt x="147" y="10"/>
                </a:cubicBezTo>
                <a:cubicBezTo>
                  <a:pt x="158" y="15"/>
                  <a:pt x="167" y="24"/>
                  <a:pt x="174" y="34"/>
                </a:cubicBezTo>
                <a:cubicBezTo>
                  <a:pt x="177" y="39"/>
                  <a:pt x="179" y="44"/>
                  <a:pt x="181" y="49"/>
                </a:cubicBezTo>
                <a:cubicBezTo>
                  <a:pt x="182" y="52"/>
                  <a:pt x="183" y="55"/>
                  <a:pt x="184" y="58"/>
                </a:cubicBezTo>
                <a:cubicBezTo>
                  <a:pt x="185" y="62"/>
                  <a:pt x="185" y="62"/>
                  <a:pt x="185" y="62"/>
                </a:cubicBezTo>
                <a:cubicBezTo>
                  <a:pt x="185" y="63"/>
                  <a:pt x="185" y="65"/>
                  <a:pt x="185" y="66"/>
                </a:cubicBezTo>
                <a:cubicBezTo>
                  <a:pt x="187" y="77"/>
                  <a:pt x="185" y="89"/>
                  <a:pt x="181" y="100"/>
                </a:cubicBezTo>
                <a:cubicBezTo>
                  <a:pt x="177" y="110"/>
                  <a:pt x="170" y="119"/>
                  <a:pt x="161" y="126"/>
                </a:cubicBezTo>
                <a:cubicBezTo>
                  <a:pt x="152" y="132"/>
                  <a:pt x="142" y="136"/>
                  <a:pt x="131" y="137"/>
                </a:cubicBezTo>
                <a:cubicBezTo>
                  <a:pt x="121" y="138"/>
                  <a:pt x="111" y="137"/>
                  <a:pt x="102" y="13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swirl"/>
          <p:cNvSpPr>
            <a:spLocks/>
          </p:cNvSpPr>
          <p:nvPr/>
        </p:nvSpPr>
        <p:spPr bwMode="auto">
          <a:xfrm>
            <a:off x="6261100" y="673100"/>
            <a:ext cx="358775" cy="444500"/>
          </a:xfrm>
          <a:custGeom>
            <a:avLst/>
            <a:gdLst>
              <a:gd name="T0" fmla="*/ 44 w 113"/>
              <a:gd name="T1" fmla="*/ 87 h 140"/>
              <a:gd name="T2" fmla="*/ 25 w 113"/>
              <a:gd name="T3" fmla="*/ 83 h 140"/>
              <a:gd name="T4" fmla="*/ 9 w 113"/>
              <a:gd name="T5" fmla="*/ 70 h 140"/>
              <a:gd name="T6" fmla="*/ 6 w 113"/>
              <a:gd name="T7" fmla="*/ 30 h 140"/>
              <a:gd name="T8" fmla="*/ 19 w 113"/>
              <a:gd name="T9" fmla="*/ 12 h 140"/>
              <a:gd name="T10" fmla="*/ 39 w 113"/>
              <a:gd name="T11" fmla="*/ 3 h 140"/>
              <a:gd name="T12" fmla="*/ 81 w 113"/>
              <a:gd name="T13" fmla="*/ 12 h 140"/>
              <a:gd name="T14" fmla="*/ 72 w 113"/>
              <a:gd name="T15" fmla="*/ 25 h 140"/>
              <a:gd name="T16" fmla="*/ 71 w 113"/>
              <a:gd name="T17" fmla="*/ 25 h 140"/>
              <a:gd name="T18" fmla="*/ 80 w 113"/>
              <a:gd name="T19" fmla="*/ 12 h 140"/>
              <a:gd name="T20" fmla="*/ 99 w 113"/>
              <a:gd name="T21" fmla="*/ 32 h 140"/>
              <a:gd name="T22" fmla="*/ 109 w 113"/>
              <a:gd name="T23" fmla="*/ 58 h 140"/>
              <a:gd name="T24" fmla="*/ 97 w 113"/>
              <a:gd name="T25" fmla="*/ 112 h 140"/>
              <a:gd name="T26" fmla="*/ 76 w 113"/>
              <a:gd name="T27" fmla="*/ 130 h 140"/>
              <a:gd name="T28" fmla="*/ 51 w 113"/>
              <a:gd name="T29" fmla="*/ 138 h 140"/>
              <a:gd name="T30" fmla="*/ 24 w 113"/>
              <a:gd name="T31" fmla="*/ 136 h 140"/>
              <a:gd name="T32" fmla="*/ 2 w 113"/>
              <a:gd name="T33" fmla="*/ 124 h 140"/>
              <a:gd name="T34" fmla="*/ 49 w 113"/>
              <a:gd name="T35" fmla="*/ 130 h 140"/>
              <a:gd name="T36" fmla="*/ 86 w 113"/>
              <a:gd name="T37" fmla="*/ 104 h 140"/>
              <a:gd name="T38" fmla="*/ 94 w 113"/>
              <a:gd name="T39" fmla="*/ 83 h 140"/>
              <a:gd name="T40" fmla="*/ 94 w 113"/>
              <a:gd name="T41" fmla="*/ 61 h 140"/>
              <a:gd name="T42" fmla="*/ 86 w 113"/>
              <a:gd name="T43" fmla="*/ 41 h 140"/>
              <a:gd name="T44" fmla="*/ 71 w 113"/>
              <a:gd name="T45" fmla="*/ 25 h 140"/>
              <a:gd name="T46" fmla="*/ 80 w 113"/>
              <a:gd name="T47" fmla="*/ 12 h 140"/>
              <a:gd name="T48" fmla="*/ 81 w 113"/>
              <a:gd name="T49" fmla="*/ 12 h 140"/>
              <a:gd name="T50" fmla="*/ 72 w 113"/>
              <a:gd name="T51" fmla="*/ 25 h 140"/>
              <a:gd name="T52" fmla="*/ 41 w 113"/>
              <a:gd name="T53" fmla="*/ 17 h 140"/>
              <a:gd name="T54" fmla="*/ 16 w 113"/>
              <a:gd name="T55" fmla="*/ 35 h 140"/>
              <a:gd name="T56" fmla="*/ 11 w 113"/>
              <a:gd name="T57" fmla="*/ 50 h 140"/>
              <a:gd name="T58" fmla="*/ 15 w 113"/>
              <a:gd name="T59" fmla="*/ 67 h 140"/>
              <a:gd name="T60" fmla="*/ 44 w 113"/>
              <a:gd name="T61" fmla="*/ 8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3" h="140">
                <a:moveTo>
                  <a:pt x="44" y="87"/>
                </a:moveTo>
                <a:cubicBezTo>
                  <a:pt x="38" y="87"/>
                  <a:pt x="31" y="86"/>
                  <a:pt x="25" y="83"/>
                </a:cubicBezTo>
                <a:cubicBezTo>
                  <a:pt x="19" y="80"/>
                  <a:pt x="13" y="76"/>
                  <a:pt x="9" y="70"/>
                </a:cubicBezTo>
                <a:cubicBezTo>
                  <a:pt x="1" y="59"/>
                  <a:pt x="0" y="43"/>
                  <a:pt x="6" y="30"/>
                </a:cubicBezTo>
                <a:cubicBezTo>
                  <a:pt x="9" y="23"/>
                  <a:pt x="13" y="17"/>
                  <a:pt x="19" y="12"/>
                </a:cubicBezTo>
                <a:cubicBezTo>
                  <a:pt x="24" y="7"/>
                  <a:pt x="32" y="4"/>
                  <a:pt x="39" y="3"/>
                </a:cubicBezTo>
                <a:cubicBezTo>
                  <a:pt x="54" y="0"/>
                  <a:pt x="69" y="4"/>
                  <a:pt x="81" y="12"/>
                </a:cubicBezTo>
                <a:cubicBezTo>
                  <a:pt x="72" y="25"/>
                  <a:pt x="72" y="25"/>
                  <a:pt x="72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80" y="12"/>
                  <a:pt x="80" y="12"/>
                  <a:pt x="80" y="12"/>
                </a:cubicBezTo>
                <a:cubicBezTo>
                  <a:pt x="87" y="17"/>
                  <a:pt x="94" y="24"/>
                  <a:pt x="99" y="32"/>
                </a:cubicBezTo>
                <a:cubicBezTo>
                  <a:pt x="104" y="40"/>
                  <a:pt x="108" y="49"/>
                  <a:pt x="109" y="58"/>
                </a:cubicBezTo>
                <a:cubicBezTo>
                  <a:pt x="113" y="77"/>
                  <a:pt x="108" y="96"/>
                  <a:pt x="97" y="112"/>
                </a:cubicBezTo>
                <a:cubicBezTo>
                  <a:pt x="91" y="119"/>
                  <a:pt x="84" y="125"/>
                  <a:pt x="76" y="130"/>
                </a:cubicBezTo>
                <a:cubicBezTo>
                  <a:pt x="68" y="134"/>
                  <a:pt x="59" y="137"/>
                  <a:pt x="51" y="138"/>
                </a:cubicBezTo>
                <a:cubicBezTo>
                  <a:pt x="42" y="140"/>
                  <a:pt x="33" y="139"/>
                  <a:pt x="24" y="136"/>
                </a:cubicBezTo>
                <a:cubicBezTo>
                  <a:pt x="16" y="134"/>
                  <a:pt x="8" y="129"/>
                  <a:pt x="2" y="124"/>
                </a:cubicBezTo>
                <a:cubicBezTo>
                  <a:pt x="17" y="132"/>
                  <a:pt x="34" y="134"/>
                  <a:pt x="49" y="130"/>
                </a:cubicBezTo>
                <a:cubicBezTo>
                  <a:pt x="64" y="126"/>
                  <a:pt x="78" y="117"/>
                  <a:pt x="86" y="104"/>
                </a:cubicBezTo>
                <a:cubicBezTo>
                  <a:pt x="90" y="97"/>
                  <a:pt x="93" y="90"/>
                  <a:pt x="94" y="83"/>
                </a:cubicBezTo>
                <a:cubicBezTo>
                  <a:pt x="95" y="76"/>
                  <a:pt x="95" y="68"/>
                  <a:pt x="94" y="61"/>
                </a:cubicBezTo>
                <a:cubicBezTo>
                  <a:pt x="93" y="54"/>
                  <a:pt x="90" y="47"/>
                  <a:pt x="86" y="41"/>
                </a:cubicBezTo>
                <a:cubicBezTo>
                  <a:pt x="82" y="34"/>
                  <a:pt x="77" y="29"/>
                  <a:pt x="71" y="25"/>
                </a:cubicBezTo>
                <a:cubicBezTo>
                  <a:pt x="80" y="12"/>
                  <a:pt x="80" y="12"/>
                  <a:pt x="80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72" y="25"/>
                  <a:pt x="72" y="25"/>
                  <a:pt x="72" y="25"/>
                </a:cubicBezTo>
                <a:cubicBezTo>
                  <a:pt x="63" y="19"/>
                  <a:pt x="52" y="15"/>
                  <a:pt x="41" y="17"/>
                </a:cubicBezTo>
                <a:cubicBezTo>
                  <a:pt x="31" y="18"/>
                  <a:pt x="21" y="25"/>
                  <a:pt x="16" y="35"/>
                </a:cubicBezTo>
                <a:cubicBezTo>
                  <a:pt x="13" y="40"/>
                  <a:pt x="12" y="45"/>
                  <a:pt x="11" y="50"/>
                </a:cubicBezTo>
                <a:cubicBezTo>
                  <a:pt x="11" y="56"/>
                  <a:pt x="12" y="62"/>
                  <a:pt x="15" y="67"/>
                </a:cubicBezTo>
                <a:cubicBezTo>
                  <a:pt x="20" y="77"/>
                  <a:pt x="32" y="84"/>
                  <a:pt x="44" y="8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"/>
          <p:cNvSpPr>
            <a:spLocks/>
          </p:cNvSpPr>
          <p:nvPr/>
        </p:nvSpPr>
        <p:spPr bwMode="auto">
          <a:xfrm>
            <a:off x="5727700" y="3735388"/>
            <a:ext cx="3416300" cy="76200"/>
          </a:xfrm>
          <a:custGeom>
            <a:avLst/>
            <a:gdLst>
              <a:gd name="T0" fmla="*/ 0 w 1076"/>
              <a:gd name="T1" fmla="*/ 12 h 24"/>
              <a:gd name="T2" fmla="*/ 269 w 1076"/>
              <a:gd name="T3" fmla="*/ 2 h 24"/>
              <a:gd name="T4" fmla="*/ 404 w 1076"/>
              <a:gd name="T5" fmla="*/ 0 h 24"/>
              <a:gd name="T6" fmla="*/ 538 w 1076"/>
              <a:gd name="T7" fmla="*/ 0 h 24"/>
              <a:gd name="T8" fmla="*/ 673 w 1076"/>
              <a:gd name="T9" fmla="*/ 0 h 24"/>
              <a:gd name="T10" fmla="*/ 807 w 1076"/>
              <a:gd name="T11" fmla="*/ 2 h 24"/>
              <a:gd name="T12" fmla="*/ 1076 w 1076"/>
              <a:gd name="T13" fmla="*/ 12 h 24"/>
              <a:gd name="T14" fmla="*/ 807 w 1076"/>
              <a:gd name="T15" fmla="*/ 21 h 24"/>
              <a:gd name="T16" fmla="*/ 673 w 1076"/>
              <a:gd name="T17" fmla="*/ 23 h 24"/>
              <a:gd name="T18" fmla="*/ 538 w 1076"/>
              <a:gd name="T19" fmla="*/ 24 h 24"/>
              <a:gd name="T20" fmla="*/ 404 w 1076"/>
              <a:gd name="T21" fmla="*/ 23 h 24"/>
              <a:gd name="T22" fmla="*/ 269 w 1076"/>
              <a:gd name="T23" fmla="*/ 21 h 24"/>
              <a:gd name="T24" fmla="*/ 0 w 1076"/>
              <a:gd name="T25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6" h="24">
                <a:moveTo>
                  <a:pt x="0" y="12"/>
                </a:moveTo>
                <a:cubicBezTo>
                  <a:pt x="90" y="7"/>
                  <a:pt x="179" y="4"/>
                  <a:pt x="269" y="2"/>
                </a:cubicBezTo>
                <a:cubicBezTo>
                  <a:pt x="314" y="1"/>
                  <a:pt x="359" y="1"/>
                  <a:pt x="404" y="0"/>
                </a:cubicBezTo>
                <a:cubicBezTo>
                  <a:pt x="538" y="0"/>
                  <a:pt x="538" y="0"/>
                  <a:pt x="538" y="0"/>
                </a:cubicBezTo>
                <a:cubicBezTo>
                  <a:pt x="673" y="0"/>
                  <a:pt x="673" y="0"/>
                  <a:pt x="673" y="0"/>
                </a:cubicBezTo>
                <a:cubicBezTo>
                  <a:pt x="717" y="1"/>
                  <a:pt x="762" y="1"/>
                  <a:pt x="807" y="2"/>
                </a:cubicBezTo>
                <a:cubicBezTo>
                  <a:pt x="897" y="4"/>
                  <a:pt x="986" y="7"/>
                  <a:pt x="1076" y="12"/>
                </a:cubicBezTo>
                <a:cubicBezTo>
                  <a:pt x="986" y="17"/>
                  <a:pt x="897" y="19"/>
                  <a:pt x="807" y="21"/>
                </a:cubicBezTo>
                <a:cubicBezTo>
                  <a:pt x="762" y="22"/>
                  <a:pt x="717" y="22"/>
                  <a:pt x="673" y="23"/>
                </a:cubicBezTo>
                <a:cubicBezTo>
                  <a:pt x="538" y="24"/>
                  <a:pt x="538" y="24"/>
                  <a:pt x="538" y="24"/>
                </a:cubicBezTo>
                <a:cubicBezTo>
                  <a:pt x="404" y="23"/>
                  <a:pt x="404" y="23"/>
                  <a:pt x="404" y="23"/>
                </a:cubicBezTo>
                <a:cubicBezTo>
                  <a:pt x="359" y="22"/>
                  <a:pt x="314" y="22"/>
                  <a:pt x="269" y="21"/>
                </a:cubicBezTo>
                <a:cubicBezTo>
                  <a:pt x="179" y="19"/>
                  <a:pt x="90" y="17"/>
                  <a:pt x="0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swirl"/>
          <p:cNvSpPr>
            <a:spLocks/>
          </p:cNvSpPr>
          <p:nvPr/>
        </p:nvSpPr>
        <p:spPr bwMode="auto">
          <a:xfrm>
            <a:off x="3651250" y="3573463"/>
            <a:ext cx="660400" cy="663575"/>
          </a:xfrm>
          <a:custGeom>
            <a:avLst/>
            <a:gdLst>
              <a:gd name="T0" fmla="*/ 187 w 208"/>
              <a:gd name="T1" fmla="*/ 52 h 209"/>
              <a:gd name="T2" fmla="*/ 177 w 208"/>
              <a:gd name="T3" fmla="*/ 49 h 209"/>
              <a:gd name="T4" fmla="*/ 175 w 208"/>
              <a:gd name="T5" fmla="*/ 38 h 209"/>
              <a:gd name="T6" fmla="*/ 156 w 208"/>
              <a:gd name="T7" fmla="*/ 14 h 209"/>
              <a:gd name="T8" fmla="*/ 125 w 208"/>
              <a:gd name="T9" fmla="*/ 9 h 209"/>
              <a:gd name="T10" fmla="*/ 116 w 208"/>
              <a:gd name="T11" fmla="*/ 13 h 209"/>
              <a:gd name="T12" fmla="*/ 107 w 208"/>
              <a:gd name="T13" fmla="*/ 7 h 209"/>
              <a:gd name="T14" fmla="*/ 77 w 208"/>
              <a:gd name="T15" fmla="*/ 4 h 209"/>
              <a:gd name="T16" fmla="*/ 51 w 208"/>
              <a:gd name="T17" fmla="*/ 22 h 209"/>
              <a:gd name="T18" fmla="*/ 48 w 208"/>
              <a:gd name="T19" fmla="*/ 32 h 209"/>
              <a:gd name="T20" fmla="*/ 38 w 208"/>
              <a:gd name="T21" fmla="*/ 33 h 209"/>
              <a:gd name="T22" fmla="*/ 14 w 208"/>
              <a:gd name="T23" fmla="*/ 53 h 209"/>
              <a:gd name="T24" fmla="*/ 8 w 208"/>
              <a:gd name="T25" fmla="*/ 83 h 209"/>
              <a:gd name="T26" fmla="*/ 13 w 208"/>
              <a:gd name="T27" fmla="*/ 93 h 209"/>
              <a:gd name="T28" fmla="*/ 6 w 208"/>
              <a:gd name="T29" fmla="*/ 101 h 209"/>
              <a:gd name="T30" fmla="*/ 4 w 208"/>
              <a:gd name="T31" fmla="*/ 132 h 209"/>
              <a:gd name="T32" fmla="*/ 21 w 208"/>
              <a:gd name="T33" fmla="*/ 157 h 209"/>
              <a:gd name="T34" fmla="*/ 31 w 208"/>
              <a:gd name="T35" fmla="*/ 161 h 209"/>
              <a:gd name="T36" fmla="*/ 32 w 208"/>
              <a:gd name="T37" fmla="*/ 172 h 209"/>
              <a:gd name="T38" fmla="*/ 52 w 208"/>
              <a:gd name="T39" fmla="*/ 195 h 209"/>
              <a:gd name="T40" fmla="*/ 83 w 208"/>
              <a:gd name="T41" fmla="*/ 200 h 209"/>
              <a:gd name="T42" fmla="*/ 92 w 208"/>
              <a:gd name="T43" fmla="*/ 196 h 209"/>
              <a:gd name="T44" fmla="*/ 101 w 208"/>
              <a:gd name="T45" fmla="*/ 203 h 209"/>
              <a:gd name="T46" fmla="*/ 131 w 208"/>
              <a:gd name="T47" fmla="*/ 205 h 209"/>
              <a:gd name="T48" fmla="*/ 156 w 208"/>
              <a:gd name="T49" fmla="*/ 187 h 209"/>
              <a:gd name="T50" fmla="*/ 160 w 208"/>
              <a:gd name="T51" fmla="*/ 177 h 209"/>
              <a:gd name="T52" fmla="*/ 170 w 208"/>
              <a:gd name="T53" fmla="*/ 176 h 209"/>
              <a:gd name="T54" fmla="*/ 194 w 208"/>
              <a:gd name="T55" fmla="*/ 156 h 209"/>
              <a:gd name="T56" fmla="*/ 200 w 208"/>
              <a:gd name="T57" fmla="*/ 126 h 209"/>
              <a:gd name="T58" fmla="*/ 195 w 208"/>
              <a:gd name="T59" fmla="*/ 116 h 209"/>
              <a:gd name="T60" fmla="*/ 202 w 208"/>
              <a:gd name="T61" fmla="*/ 108 h 209"/>
              <a:gd name="T62" fmla="*/ 204 w 208"/>
              <a:gd name="T63" fmla="*/ 77 h 209"/>
              <a:gd name="T64" fmla="*/ 187 w 208"/>
              <a:gd name="T65" fmla="*/ 5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8" h="209">
                <a:moveTo>
                  <a:pt x="187" y="52"/>
                </a:moveTo>
                <a:cubicBezTo>
                  <a:pt x="183" y="50"/>
                  <a:pt x="179" y="49"/>
                  <a:pt x="177" y="49"/>
                </a:cubicBezTo>
                <a:cubicBezTo>
                  <a:pt x="177" y="46"/>
                  <a:pt x="177" y="42"/>
                  <a:pt x="175" y="38"/>
                </a:cubicBezTo>
                <a:cubicBezTo>
                  <a:pt x="174" y="31"/>
                  <a:pt x="169" y="22"/>
                  <a:pt x="156" y="14"/>
                </a:cubicBezTo>
                <a:cubicBezTo>
                  <a:pt x="142" y="7"/>
                  <a:pt x="132" y="7"/>
                  <a:pt x="125" y="9"/>
                </a:cubicBezTo>
                <a:cubicBezTo>
                  <a:pt x="121" y="10"/>
                  <a:pt x="118" y="12"/>
                  <a:pt x="116" y="13"/>
                </a:cubicBezTo>
                <a:cubicBezTo>
                  <a:pt x="114" y="11"/>
                  <a:pt x="111" y="9"/>
                  <a:pt x="107" y="7"/>
                </a:cubicBezTo>
                <a:cubicBezTo>
                  <a:pt x="101" y="3"/>
                  <a:pt x="91" y="0"/>
                  <a:pt x="77" y="4"/>
                </a:cubicBezTo>
                <a:cubicBezTo>
                  <a:pt x="62" y="8"/>
                  <a:pt x="55" y="16"/>
                  <a:pt x="51" y="22"/>
                </a:cubicBezTo>
                <a:cubicBezTo>
                  <a:pt x="49" y="26"/>
                  <a:pt x="48" y="29"/>
                  <a:pt x="48" y="32"/>
                </a:cubicBezTo>
                <a:cubicBezTo>
                  <a:pt x="45" y="32"/>
                  <a:pt x="42" y="32"/>
                  <a:pt x="38" y="33"/>
                </a:cubicBezTo>
                <a:cubicBezTo>
                  <a:pt x="31" y="35"/>
                  <a:pt x="22" y="40"/>
                  <a:pt x="14" y="53"/>
                </a:cubicBezTo>
                <a:cubicBezTo>
                  <a:pt x="6" y="66"/>
                  <a:pt x="7" y="77"/>
                  <a:pt x="8" y="83"/>
                </a:cubicBezTo>
                <a:cubicBezTo>
                  <a:pt x="9" y="87"/>
                  <a:pt x="11" y="91"/>
                  <a:pt x="13" y="93"/>
                </a:cubicBezTo>
                <a:cubicBezTo>
                  <a:pt x="11" y="95"/>
                  <a:pt x="8" y="97"/>
                  <a:pt x="6" y="101"/>
                </a:cubicBezTo>
                <a:cubicBezTo>
                  <a:pt x="3" y="107"/>
                  <a:pt x="0" y="117"/>
                  <a:pt x="4" y="132"/>
                </a:cubicBezTo>
                <a:cubicBezTo>
                  <a:pt x="8" y="147"/>
                  <a:pt x="15" y="154"/>
                  <a:pt x="21" y="157"/>
                </a:cubicBezTo>
                <a:cubicBezTo>
                  <a:pt x="25" y="159"/>
                  <a:pt x="28" y="160"/>
                  <a:pt x="31" y="161"/>
                </a:cubicBezTo>
                <a:cubicBezTo>
                  <a:pt x="31" y="163"/>
                  <a:pt x="31" y="167"/>
                  <a:pt x="32" y="172"/>
                </a:cubicBezTo>
                <a:cubicBezTo>
                  <a:pt x="34" y="178"/>
                  <a:pt x="39" y="187"/>
                  <a:pt x="52" y="195"/>
                </a:cubicBezTo>
                <a:cubicBezTo>
                  <a:pt x="66" y="202"/>
                  <a:pt x="76" y="202"/>
                  <a:pt x="83" y="200"/>
                </a:cubicBezTo>
                <a:cubicBezTo>
                  <a:pt x="87" y="199"/>
                  <a:pt x="90" y="197"/>
                  <a:pt x="92" y="196"/>
                </a:cubicBezTo>
                <a:cubicBezTo>
                  <a:pt x="94" y="198"/>
                  <a:pt x="97" y="200"/>
                  <a:pt x="101" y="203"/>
                </a:cubicBezTo>
                <a:cubicBezTo>
                  <a:pt x="107" y="206"/>
                  <a:pt x="117" y="209"/>
                  <a:pt x="131" y="205"/>
                </a:cubicBezTo>
                <a:cubicBezTo>
                  <a:pt x="146" y="201"/>
                  <a:pt x="153" y="193"/>
                  <a:pt x="156" y="187"/>
                </a:cubicBezTo>
                <a:cubicBezTo>
                  <a:pt x="159" y="184"/>
                  <a:pt x="160" y="180"/>
                  <a:pt x="160" y="177"/>
                </a:cubicBezTo>
                <a:cubicBezTo>
                  <a:pt x="163" y="178"/>
                  <a:pt x="166" y="178"/>
                  <a:pt x="170" y="176"/>
                </a:cubicBezTo>
                <a:cubicBezTo>
                  <a:pt x="177" y="175"/>
                  <a:pt x="186" y="170"/>
                  <a:pt x="194" y="156"/>
                </a:cubicBezTo>
                <a:cubicBezTo>
                  <a:pt x="202" y="143"/>
                  <a:pt x="201" y="132"/>
                  <a:pt x="200" y="126"/>
                </a:cubicBezTo>
                <a:cubicBezTo>
                  <a:pt x="198" y="122"/>
                  <a:pt x="197" y="119"/>
                  <a:pt x="195" y="116"/>
                </a:cubicBezTo>
                <a:cubicBezTo>
                  <a:pt x="197" y="115"/>
                  <a:pt x="200" y="112"/>
                  <a:pt x="202" y="108"/>
                </a:cubicBezTo>
                <a:cubicBezTo>
                  <a:pt x="205" y="102"/>
                  <a:pt x="208" y="92"/>
                  <a:pt x="204" y="77"/>
                </a:cubicBezTo>
                <a:cubicBezTo>
                  <a:pt x="200" y="63"/>
                  <a:pt x="192" y="55"/>
                  <a:pt x="187" y="52"/>
                </a:cubicBezTo>
                <a:close/>
              </a:path>
            </a:pathLst>
          </a:custGeom>
          <a:solidFill>
            <a:srgbClr val="D7DF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swirl"/>
          <p:cNvSpPr>
            <a:spLocks/>
          </p:cNvSpPr>
          <p:nvPr/>
        </p:nvSpPr>
        <p:spPr bwMode="auto">
          <a:xfrm>
            <a:off x="3667125" y="3592513"/>
            <a:ext cx="628650" cy="625475"/>
          </a:xfrm>
          <a:custGeom>
            <a:avLst/>
            <a:gdLst>
              <a:gd name="T0" fmla="*/ 168 w 198"/>
              <a:gd name="T1" fmla="*/ 50 h 197"/>
              <a:gd name="T2" fmla="*/ 164 w 198"/>
              <a:gd name="T3" fmla="*/ 51 h 197"/>
              <a:gd name="T4" fmla="*/ 159 w 198"/>
              <a:gd name="T5" fmla="*/ 53 h 197"/>
              <a:gd name="T6" fmla="*/ 157 w 198"/>
              <a:gd name="T7" fmla="*/ 54 h 197"/>
              <a:gd name="T8" fmla="*/ 159 w 198"/>
              <a:gd name="T9" fmla="*/ 52 h 197"/>
              <a:gd name="T10" fmla="*/ 163 w 198"/>
              <a:gd name="T11" fmla="*/ 44 h 197"/>
              <a:gd name="T12" fmla="*/ 147 w 198"/>
              <a:gd name="T13" fmla="*/ 15 h 197"/>
              <a:gd name="T14" fmla="*/ 122 w 198"/>
              <a:gd name="T15" fmla="*/ 11 h 197"/>
              <a:gd name="T16" fmla="*/ 113 w 198"/>
              <a:gd name="T17" fmla="*/ 16 h 197"/>
              <a:gd name="T18" fmla="*/ 109 w 198"/>
              <a:gd name="T19" fmla="*/ 23 h 197"/>
              <a:gd name="T20" fmla="*/ 108 w 198"/>
              <a:gd name="T21" fmla="*/ 26 h 197"/>
              <a:gd name="T22" fmla="*/ 109 w 198"/>
              <a:gd name="T23" fmla="*/ 23 h 197"/>
              <a:gd name="T24" fmla="*/ 106 w 198"/>
              <a:gd name="T25" fmla="*/ 15 h 197"/>
              <a:gd name="T26" fmla="*/ 74 w 198"/>
              <a:gd name="T27" fmla="*/ 6 h 197"/>
              <a:gd name="T28" fmla="*/ 51 w 198"/>
              <a:gd name="T29" fmla="*/ 30 h 197"/>
              <a:gd name="T30" fmla="*/ 53 w 198"/>
              <a:gd name="T31" fmla="*/ 38 h 197"/>
              <a:gd name="T32" fmla="*/ 54 w 198"/>
              <a:gd name="T33" fmla="*/ 40 h 197"/>
              <a:gd name="T34" fmla="*/ 52 w 198"/>
              <a:gd name="T35" fmla="*/ 39 h 197"/>
              <a:gd name="T36" fmla="*/ 45 w 198"/>
              <a:gd name="T37" fmla="*/ 34 h 197"/>
              <a:gd name="T38" fmla="*/ 35 w 198"/>
              <a:gd name="T39" fmla="*/ 34 h 197"/>
              <a:gd name="T40" fmla="*/ 16 w 198"/>
              <a:gd name="T41" fmla="*/ 51 h 197"/>
              <a:gd name="T42" fmla="*/ 16 w 198"/>
              <a:gd name="T43" fmla="*/ 84 h 197"/>
              <a:gd name="T44" fmla="*/ 24 w 198"/>
              <a:gd name="T45" fmla="*/ 88 h 197"/>
              <a:gd name="T46" fmla="*/ 26 w 198"/>
              <a:gd name="T47" fmla="*/ 89 h 197"/>
              <a:gd name="T48" fmla="*/ 24 w 198"/>
              <a:gd name="T49" fmla="*/ 89 h 197"/>
              <a:gd name="T50" fmla="*/ 19 w 198"/>
              <a:gd name="T51" fmla="*/ 90 h 197"/>
              <a:gd name="T52" fmla="*/ 15 w 198"/>
              <a:gd name="T53" fmla="*/ 91 h 197"/>
              <a:gd name="T54" fmla="*/ 6 w 198"/>
              <a:gd name="T55" fmla="*/ 124 h 197"/>
              <a:gd name="T56" fmla="*/ 30 w 198"/>
              <a:gd name="T57" fmla="*/ 147 h 197"/>
              <a:gd name="T58" fmla="*/ 34 w 198"/>
              <a:gd name="T59" fmla="*/ 146 h 197"/>
              <a:gd name="T60" fmla="*/ 38 w 198"/>
              <a:gd name="T61" fmla="*/ 145 h 197"/>
              <a:gd name="T62" fmla="*/ 41 w 198"/>
              <a:gd name="T63" fmla="*/ 143 h 197"/>
              <a:gd name="T64" fmla="*/ 39 w 198"/>
              <a:gd name="T65" fmla="*/ 145 h 197"/>
              <a:gd name="T66" fmla="*/ 34 w 198"/>
              <a:gd name="T67" fmla="*/ 153 h 197"/>
              <a:gd name="T68" fmla="*/ 51 w 198"/>
              <a:gd name="T69" fmla="*/ 182 h 197"/>
              <a:gd name="T70" fmla="*/ 76 w 198"/>
              <a:gd name="T71" fmla="*/ 187 h 197"/>
              <a:gd name="T72" fmla="*/ 84 w 198"/>
              <a:gd name="T73" fmla="*/ 182 h 197"/>
              <a:gd name="T74" fmla="*/ 89 w 198"/>
              <a:gd name="T75" fmla="*/ 174 h 197"/>
              <a:gd name="T76" fmla="*/ 89 w 198"/>
              <a:gd name="T77" fmla="*/ 171 h 197"/>
              <a:gd name="T78" fmla="*/ 89 w 198"/>
              <a:gd name="T79" fmla="*/ 174 h 197"/>
              <a:gd name="T80" fmla="*/ 92 w 198"/>
              <a:gd name="T81" fmla="*/ 183 h 197"/>
              <a:gd name="T82" fmla="*/ 124 w 198"/>
              <a:gd name="T83" fmla="*/ 191 h 197"/>
              <a:gd name="T84" fmla="*/ 147 w 198"/>
              <a:gd name="T85" fmla="*/ 167 h 197"/>
              <a:gd name="T86" fmla="*/ 145 w 198"/>
              <a:gd name="T87" fmla="*/ 159 h 197"/>
              <a:gd name="T88" fmla="*/ 144 w 198"/>
              <a:gd name="T89" fmla="*/ 157 h 197"/>
              <a:gd name="T90" fmla="*/ 145 w 198"/>
              <a:gd name="T91" fmla="*/ 159 h 197"/>
              <a:gd name="T92" fmla="*/ 153 w 198"/>
              <a:gd name="T93" fmla="*/ 163 h 197"/>
              <a:gd name="T94" fmla="*/ 163 w 198"/>
              <a:gd name="T95" fmla="*/ 163 h 197"/>
              <a:gd name="T96" fmla="*/ 182 w 198"/>
              <a:gd name="T97" fmla="*/ 146 h 197"/>
              <a:gd name="T98" fmla="*/ 182 w 198"/>
              <a:gd name="T99" fmla="*/ 113 h 197"/>
              <a:gd name="T100" fmla="*/ 174 w 198"/>
              <a:gd name="T101" fmla="*/ 109 h 197"/>
              <a:gd name="T102" fmla="*/ 172 w 198"/>
              <a:gd name="T103" fmla="*/ 108 h 197"/>
              <a:gd name="T104" fmla="*/ 174 w 198"/>
              <a:gd name="T105" fmla="*/ 108 h 197"/>
              <a:gd name="T106" fmla="*/ 179 w 198"/>
              <a:gd name="T107" fmla="*/ 108 h 197"/>
              <a:gd name="T108" fmla="*/ 183 w 198"/>
              <a:gd name="T109" fmla="*/ 106 h 197"/>
              <a:gd name="T110" fmla="*/ 191 w 198"/>
              <a:gd name="T111" fmla="*/ 73 h 197"/>
              <a:gd name="T112" fmla="*/ 168 w 198"/>
              <a:gd name="T113" fmla="*/ 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8" h="197">
                <a:moveTo>
                  <a:pt x="168" y="50"/>
                </a:moveTo>
                <a:cubicBezTo>
                  <a:pt x="166" y="50"/>
                  <a:pt x="165" y="51"/>
                  <a:pt x="164" y="51"/>
                </a:cubicBezTo>
                <a:cubicBezTo>
                  <a:pt x="163" y="51"/>
                  <a:pt x="161" y="52"/>
                  <a:pt x="159" y="53"/>
                </a:cubicBezTo>
                <a:cubicBezTo>
                  <a:pt x="157" y="54"/>
                  <a:pt x="157" y="54"/>
                  <a:pt x="157" y="54"/>
                </a:cubicBezTo>
                <a:cubicBezTo>
                  <a:pt x="159" y="52"/>
                  <a:pt x="159" y="52"/>
                  <a:pt x="159" y="52"/>
                </a:cubicBezTo>
                <a:cubicBezTo>
                  <a:pt x="161" y="50"/>
                  <a:pt x="163" y="47"/>
                  <a:pt x="163" y="44"/>
                </a:cubicBezTo>
                <a:cubicBezTo>
                  <a:pt x="164" y="44"/>
                  <a:pt x="167" y="27"/>
                  <a:pt x="147" y="15"/>
                </a:cubicBezTo>
                <a:cubicBezTo>
                  <a:pt x="136" y="9"/>
                  <a:pt x="127" y="9"/>
                  <a:pt x="122" y="11"/>
                </a:cubicBezTo>
                <a:cubicBezTo>
                  <a:pt x="117" y="12"/>
                  <a:pt x="114" y="15"/>
                  <a:pt x="113" y="16"/>
                </a:cubicBezTo>
                <a:cubicBezTo>
                  <a:pt x="112" y="18"/>
                  <a:pt x="110" y="21"/>
                  <a:pt x="109" y="23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09" y="20"/>
                  <a:pt x="108" y="17"/>
                  <a:pt x="106" y="15"/>
                </a:cubicBezTo>
                <a:cubicBezTo>
                  <a:pt x="106" y="14"/>
                  <a:pt x="97" y="0"/>
                  <a:pt x="74" y="6"/>
                </a:cubicBezTo>
                <a:cubicBezTo>
                  <a:pt x="50" y="12"/>
                  <a:pt x="50" y="29"/>
                  <a:pt x="51" y="30"/>
                </a:cubicBezTo>
                <a:cubicBezTo>
                  <a:pt x="51" y="32"/>
                  <a:pt x="52" y="36"/>
                  <a:pt x="53" y="38"/>
                </a:cubicBezTo>
                <a:cubicBezTo>
                  <a:pt x="54" y="40"/>
                  <a:pt x="54" y="40"/>
                  <a:pt x="54" y="40"/>
                </a:cubicBezTo>
                <a:cubicBezTo>
                  <a:pt x="52" y="39"/>
                  <a:pt x="52" y="39"/>
                  <a:pt x="52" y="39"/>
                </a:cubicBezTo>
                <a:cubicBezTo>
                  <a:pt x="50" y="37"/>
                  <a:pt x="47" y="35"/>
                  <a:pt x="45" y="34"/>
                </a:cubicBezTo>
                <a:cubicBezTo>
                  <a:pt x="44" y="34"/>
                  <a:pt x="40" y="33"/>
                  <a:pt x="35" y="34"/>
                </a:cubicBezTo>
                <a:cubicBezTo>
                  <a:pt x="30" y="36"/>
                  <a:pt x="22" y="40"/>
                  <a:pt x="16" y="51"/>
                </a:cubicBezTo>
                <a:cubicBezTo>
                  <a:pt x="3" y="72"/>
                  <a:pt x="16" y="84"/>
                  <a:pt x="16" y="84"/>
                </a:cubicBezTo>
                <a:cubicBezTo>
                  <a:pt x="18" y="86"/>
                  <a:pt x="21" y="88"/>
                  <a:pt x="24" y="88"/>
                </a:cubicBezTo>
                <a:cubicBezTo>
                  <a:pt x="26" y="89"/>
                  <a:pt x="26" y="89"/>
                  <a:pt x="26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9"/>
                  <a:pt x="20" y="89"/>
                  <a:pt x="19" y="90"/>
                </a:cubicBezTo>
                <a:cubicBezTo>
                  <a:pt x="18" y="90"/>
                  <a:pt x="16" y="91"/>
                  <a:pt x="15" y="91"/>
                </a:cubicBezTo>
                <a:cubicBezTo>
                  <a:pt x="14" y="92"/>
                  <a:pt x="0" y="101"/>
                  <a:pt x="6" y="124"/>
                </a:cubicBezTo>
                <a:cubicBezTo>
                  <a:pt x="13" y="147"/>
                  <a:pt x="29" y="147"/>
                  <a:pt x="30" y="147"/>
                </a:cubicBezTo>
                <a:cubicBezTo>
                  <a:pt x="32" y="147"/>
                  <a:pt x="33" y="147"/>
                  <a:pt x="34" y="146"/>
                </a:cubicBezTo>
                <a:cubicBezTo>
                  <a:pt x="35" y="146"/>
                  <a:pt x="37" y="146"/>
                  <a:pt x="38" y="145"/>
                </a:cubicBezTo>
                <a:cubicBezTo>
                  <a:pt x="41" y="143"/>
                  <a:pt x="41" y="143"/>
                  <a:pt x="41" y="143"/>
                </a:cubicBezTo>
                <a:cubicBezTo>
                  <a:pt x="39" y="145"/>
                  <a:pt x="39" y="145"/>
                  <a:pt x="39" y="145"/>
                </a:cubicBezTo>
                <a:cubicBezTo>
                  <a:pt x="37" y="147"/>
                  <a:pt x="35" y="150"/>
                  <a:pt x="34" y="153"/>
                </a:cubicBezTo>
                <a:cubicBezTo>
                  <a:pt x="34" y="154"/>
                  <a:pt x="30" y="170"/>
                  <a:pt x="51" y="182"/>
                </a:cubicBezTo>
                <a:cubicBezTo>
                  <a:pt x="62" y="188"/>
                  <a:pt x="70" y="188"/>
                  <a:pt x="76" y="187"/>
                </a:cubicBezTo>
                <a:cubicBezTo>
                  <a:pt x="81" y="185"/>
                  <a:pt x="84" y="182"/>
                  <a:pt x="84" y="182"/>
                </a:cubicBezTo>
                <a:cubicBezTo>
                  <a:pt x="86" y="180"/>
                  <a:pt x="88" y="176"/>
                  <a:pt x="89" y="174"/>
                </a:cubicBezTo>
                <a:cubicBezTo>
                  <a:pt x="89" y="171"/>
                  <a:pt x="89" y="171"/>
                  <a:pt x="89" y="171"/>
                </a:cubicBezTo>
                <a:cubicBezTo>
                  <a:pt x="89" y="174"/>
                  <a:pt x="89" y="174"/>
                  <a:pt x="89" y="174"/>
                </a:cubicBezTo>
                <a:cubicBezTo>
                  <a:pt x="89" y="177"/>
                  <a:pt x="90" y="180"/>
                  <a:pt x="92" y="183"/>
                </a:cubicBezTo>
                <a:cubicBezTo>
                  <a:pt x="92" y="183"/>
                  <a:pt x="101" y="197"/>
                  <a:pt x="124" y="191"/>
                </a:cubicBezTo>
                <a:cubicBezTo>
                  <a:pt x="148" y="185"/>
                  <a:pt x="147" y="168"/>
                  <a:pt x="147" y="167"/>
                </a:cubicBezTo>
                <a:cubicBezTo>
                  <a:pt x="147" y="165"/>
                  <a:pt x="146" y="161"/>
                  <a:pt x="145" y="159"/>
                </a:cubicBezTo>
                <a:cubicBezTo>
                  <a:pt x="144" y="157"/>
                  <a:pt x="144" y="157"/>
                  <a:pt x="144" y="157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47" y="161"/>
                  <a:pt x="151" y="162"/>
                  <a:pt x="153" y="163"/>
                </a:cubicBezTo>
                <a:cubicBezTo>
                  <a:pt x="154" y="163"/>
                  <a:pt x="158" y="164"/>
                  <a:pt x="163" y="163"/>
                </a:cubicBezTo>
                <a:cubicBezTo>
                  <a:pt x="168" y="161"/>
                  <a:pt x="176" y="157"/>
                  <a:pt x="182" y="146"/>
                </a:cubicBezTo>
                <a:cubicBezTo>
                  <a:pt x="194" y="125"/>
                  <a:pt x="182" y="114"/>
                  <a:pt x="182" y="113"/>
                </a:cubicBezTo>
                <a:cubicBezTo>
                  <a:pt x="180" y="111"/>
                  <a:pt x="177" y="110"/>
                  <a:pt x="174" y="109"/>
                </a:cubicBezTo>
                <a:cubicBezTo>
                  <a:pt x="172" y="108"/>
                  <a:pt x="172" y="108"/>
                  <a:pt x="172" y="108"/>
                </a:cubicBezTo>
                <a:cubicBezTo>
                  <a:pt x="174" y="108"/>
                  <a:pt x="174" y="108"/>
                  <a:pt x="174" y="108"/>
                </a:cubicBezTo>
                <a:cubicBezTo>
                  <a:pt x="176" y="108"/>
                  <a:pt x="178" y="108"/>
                  <a:pt x="179" y="108"/>
                </a:cubicBezTo>
                <a:cubicBezTo>
                  <a:pt x="180" y="107"/>
                  <a:pt x="181" y="107"/>
                  <a:pt x="183" y="106"/>
                </a:cubicBezTo>
                <a:cubicBezTo>
                  <a:pt x="184" y="105"/>
                  <a:pt x="198" y="97"/>
                  <a:pt x="191" y="73"/>
                </a:cubicBezTo>
                <a:cubicBezTo>
                  <a:pt x="185" y="50"/>
                  <a:pt x="168" y="50"/>
                  <a:pt x="168" y="5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swirl"/>
          <p:cNvSpPr>
            <a:spLocks/>
          </p:cNvSpPr>
          <p:nvPr/>
        </p:nvSpPr>
        <p:spPr bwMode="auto">
          <a:xfrm>
            <a:off x="5422960" y="2892630"/>
            <a:ext cx="301625" cy="276225"/>
          </a:xfrm>
          <a:custGeom>
            <a:avLst/>
            <a:gdLst>
              <a:gd name="T0" fmla="*/ 57 w 95"/>
              <a:gd name="T1" fmla="*/ 47 h 87"/>
              <a:gd name="T2" fmla="*/ 62 w 95"/>
              <a:gd name="T3" fmla="*/ 33 h 87"/>
              <a:gd name="T4" fmla="*/ 60 w 95"/>
              <a:gd name="T5" fmla="*/ 19 h 87"/>
              <a:gd name="T6" fmla="*/ 38 w 95"/>
              <a:gd name="T7" fmla="*/ 6 h 87"/>
              <a:gd name="T8" fmla="*/ 15 w 95"/>
              <a:gd name="T9" fmla="*/ 19 h 87"/>
              <a:gd name="T10" fmla="*/ 9 w 95"/>
              <a:gd name="T11" fmla="*/ 44 h 87"/>
              <a:gd name="T12" fmla="*/ 1 w 95"/>
              <a:gd name="T13" fmla="*/ 45 h 87"/>
              <a:gd name="T14" fmla="*/ 1 w 95"/>
              <a:gd name="T15" fmla="*/ 44 h 87"/>
              <a:gd name="T16" fmla="*/ 9 w 95"/>
              <a:gd name="T17" fmla="*/ 43 h 87"/>
              <a:gd name="T18" fmla="*/ 24 w 95"/>
              <a:gd name="T19" fmla="*/ 70 h 87"/>
              <a:gd name="T20" fmla="*/ 54 w 95"/>
              <a:gd name="T21" fmla="*/ 79 h 87"/>
              <a:gd name="T22" fmla="*/ 82 w 95"/>
              <a:gd name="T23" fmla="*/ 64 h 87"/>
              <a:gd name="T24" fmla="*/ 92 w 95"/>
              <a:gd name="T25" fmla="*/ 33 h 87"/>
              <a:gd name="T26" fmla="*/ 85 w 95"/>
              <a:gd name="T27" fmla="*/ 67 h 87"/>
              <a:gd name="T28" fmla="*/ 55 w 95"/>
              <a:gd name="T29" fmla="*/ 85 h 87"/>
              <a:gd name="T30" fmla="*/ 19 w 95"/>
              <a:gd name="T31" fmla="*/ 76 h 87"/>
              <a:gd name="T32" fmla="*/ 7 w 95"/>
              <a:gd name="T33" fmla="*/ 62 h 87"/>
              <a:gd name="T34" fmla="*/ 1 w 95"/>
              <a:gd name="T35" fmla="*/ 44 h 87"/>
              <a:gd name="T36" fmla="*/ 9 w 95"/>
              <a:gd name="T37" fmla="*/ 43 h 87"/>
              <a:gd name="T38" fmla="*/ 9 w 95"/>
              <a:gd name="T39" fmla="*/ 44 h 87"/>
              <a:gd name="T40" fmla="*/ 1 w 95"/>
              <a:gd name="T41" fmla="*/ 45 h 87"/>
              <a:gd name="T42" fmla="*/ 10 w 95"/>
              <a:gd name="T43" fmla="*/ 14 h 87"/>
              <a:gd name="T44" fmla="*/ 38 w 95"/>
              <a:gd name="T45" fmla="*/ 1 h 87"/>
              <a:gd name="T46" fmla="*/ 63 w 95"/>
              <a:gd name="T47" fmla="*/ 18 h 87"/>
              <a:gd name="T48" fmla="*/ 64 w 95"/>
              <a:gd name="T49" fmla="*/ 34 h 87"/>
              <a:gd name="T50" fmla="*/ 57 w 95"/>
              <a:gd name="T51" fmla="*/ 4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5" h="87">
                <a:moveTo>
                  <a:pt x="57" y="47"/>
                </a:moveTo>
                <a:cubicBezTo>
                  <a:pt x="59" y="43"/>
                  <a:pt x="61" y="38"/>
                  <a:pt x="62" y="33"/>
                </a:cubicBezTo>
                <a:cubicBezTo>
                  <a:pt x="63" y="28"/>
                  <a:pt x="63" y="24"/>
                  <a:pt x="60" y="19"/>
                </a:cubicBezTo>
                <a:cubicBezTo>
                  <a:pt x="56" y="11"/>
                  <a:pt x="47" y="6"/>
                  <a:pt x="38" y="6"/>
                </a:cubicBezTo>
                <a:cubicBezTo>
                  <a:pt x="29" y="6"/>
                  <a:pt x="21" y="12"/>
                  <a:pt x="15" y="19"/>
                </a:cubicBezTo>
                <a:cubicBezTo>
                  <a:pt x="10" y="26"/>
                  <a:pt x="8" y="35"/>
                  <a:pt x="9" y="44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4"/>
                  <a:pt x="1" y="44"/>
                  <a:pt x="1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54"/>
                  <a:pt x="16" y="63"/>
                  <a:pt x="24" y="70"/>
                </a:cubicBezTo>
                <a:cubicBezTo>
                  <a:pt x="32" y="76"/>
                  <a:pt x="43" y="80"/>
                  <a:pt x="54" y="79"/>
                </a:cubicBezTo>
                <a:cubicBezTo>
                  <a:pt x="64" y="78"/>
                  <a:pt x="75" y="72"/>
                  <a:pt x="82" y="64"/>
                </a:cubicBezTo>
                <a:cubicBezTo>
                  <a:pt x="89" y="56"/>
                  <a:pt x="93" y="44"/>
                  <a:pt x="92" y="33"/>
                </a:cubicBezTo>
                <a:cubicBezTo>
                  <a:pt x="95" y="44"/>
                  <a:pt x="92" y="57"/>
                  <a:pt x="85" y="67"/>
                </a:cubicBezTo>
                <a:cubicBezTo>
                  <a:pt x="78" y="76"/>
                  <a:pt x="67" y="83"/>
                  <a:pt x="55" y="85"/>
                </a:cubicBezTo>
                <a:cubicBezTo>
                  <a:pt x="42" y="87"/>
                  <a:pt x="29" y="84"/>
                  <a:pt x="19" y="76"/>
                </a:cubicBezTo>
                <a:cubicBezTo>
                  <a:pt x="14" y="72"/>
                  <a:pt x="10" y="68"/>
                  <a:pt x="7" y="62"/>
                </a:cubicBezTo>
                <a:cubicBezTo>
                  <a:pt x="4" y="57"/>
                  <a:pt x="2" y="50"/>
                  <a:pt x="1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9" y="44"/>
                  <a:pt x="9" y="44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34"/>
                  <a:pt x="3" y="23"/>
                  <a:pt x="10" y="14"/>
                </a:cubicBezTo>
                <a:cubicBezTo>
                  <a:pt x="17" y="6"/>
                  <a:pt x="27" y="0"/>
                  <a:pt x="38" y="1"/>
                </a:cubicBezTo>
                <a:cubicBezTo>
                  <a:pt x="49" y="1"/>
                  <a:pt x="60" y="8"/>
                  <a:pt x="63" y="18"/>
                </a:cubicBezTo>
                <a:cubicBezTo>
                  <a:pt x="65" y="23"/>
                  <a:pt x="65" y="29"/>
                  <a:pt x="64" y="34"/>
                </a:cubicBezTo>
                <a:cubicBezTo>
                  <a:pt x="63" y="39"/>
                  <a:pt x="60" y="43"/>
                  <a:pt x="57" y="4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swirl"/>
          <p:cNvSpPr>
            <a:spLocks/>
          </p:cNvSpPr>
          <p:nvPr/>
        </p:nvSpPr>
        <p:spPr bwMode="auto">
          <a:xfrm>
            <a:off x="5730875" y="3776663"/>
            <a:ext cx="3397250" cy="3046413"/>
          </a:xfrm>
          <a:custGeom>
            <a:avLst/>
            <a:gdLst>
              <a:gd name="T0" fmla="*/ 154 w 1070"/>
              <a:gd name="T1" fmla="*/ 167 h 959"/>
              <a:gd name="T2" fmla="*/ 372 w 1070"/>
              <a:gd name="T3" fmla="*/ 215 h 959"/>
              <a:gd name="T4" fmla="*/ 535 w 1070"/>
              <a:gd name="T5" fmla="*/ 167 h 959"/>
              <a:gd name="T6" fmla="*/ 562 w 1070"/>
              <a:gd name="T7" fmla="*/ 157 h 959"/>
              <a:gd name="T8" fmla="*/ 712 w 1070"/>
              <a:gd name="T9" fmla="*/ 135 h 959"/>
              <a:gd name="T10" fmla="*/ 929 w 1070"/>
              <a:gd name="T11" fmla="*/ 235 h 959"/>
              <a:gd name="T12" fmla="*/ 1033 w 1070"/>
              <a:gd name="T13" fmla="*/ 384 h 959"/>
              <a:gd name="T14" fmla="*/ 1069 w 1070"/>
              <a:gd name="T15" fmla="*/ 562 h 959"/>
              <a:gd name="T16" fmla="*/ 993 w 1070"/>
              <a:gd name="T17" fmla="*/ 792 h 959"/>
              <a:gd name="T18" fmla="*/ 801 w 1070"/>
              <a:gd name="T19" fmla="*/ 939 h 959"/>
              <a:gd name="T20" fmla="*/ 791 w 1070"/>
              <a:gd name="T21" fmla="*/ 892 h 959"/>
              <a:gd name="T22" fmla="*/ 673 w 1070"/>
              <a:gd name="T23" fmla="*/ 955 h 959"/>
              <a:gd name="T24" fmla="*/ 443 w 1070"/>
              <a:gd name="T25" fmla="*/ 825 h 959"/>
              <a:gd name="T26" fmla="*/ 391 w 1070"/>
              <a:gd name="T27" fmla="*/ 567 h 959"/>
              <a:gd name="T28" fmla="*/ 554 w 1070"/>
              <a:gd name="T29" fmla="*/ 361 h 959"/>
              <a:gd name="T30" fmla="*/ 587 w 1070"/>
              <a:gd name="T31" fmla="*/ 347 h 959"/>
              <a:gd name="T32" fmla="*/ 587 w 1070"/>
              <a:gd name="T33" fmla="*/ 347 h 959"/>
              <a:gd name="T34" fmla="*/ 592 w 1070"/>
              <a:gd name="T35" fmla="*/ 345 h 959"/>
              <a:gd name="T36" fmla="*/ 600 w 1070"/>
              <a:gd name="T37" fmla="*/ 342 h 959"/>
              <a:gd name="T38" fmla="*/ 617 w 1070"/>
              <a:gd name="T39" fmla="*/ 337 h 959"/>
              <a:gd name="T40" fmla="*/ 812 w 1070"/>
              <a:gd name="T41" fmla="*/ 378 h 959"/>
              <a:gd name="T42" fmla="*/ 890 w 1070"/>
              <a:gd name="T43" fmla="*/ 621 h 959"/>
              <a:gd name="T44" fmla="*/ 758 w 1070"/>
              <a:gd name="T45" fmla="*/ 763 h 959"/>
              <a:gd name="T46" fmla="*/ 752 w 1070"/>
              <a:gd name="T47" fmla="*/ 765 h 959"/>
              <a:gd name="T48" fmla="*/ 750 w 1070"/>
              <a:gd name="T49" fmla="*/ 766 h 959"/>
              <a:gd name="T50" fmla="*/ 746 w 1070"/>
              <a:gd name="T51" fmla="*/ 767 h 959"/>
              <a:gd name="T52" fmla="*/ 745 w 1070"/>
              <a:gd name="T53" fmla="*/ 767 h 959"/>
              <a:gd name="T54" fmla="*/ 743 w 1070"/>
              <a:gd name="T55" fmla="*/ 768 h 959"/>
              <a:gd name="T56" fmla="*/ 692 w 1070"/>
              <a:gd name="T57" fmla="*/ 775 h 959"/>
              <a:gd name="T58" fmla="*/ 579 w 1070"/>
              <a:gd name="T59" fmla="*/ 714 h 959"/>
              <a:gd name="T60" fmla="*/ 561 w 1070"/>
              <a:gd name="T61" fmla="*/ 588 h 959"/>
              <a:gd name="T62" fmla="*/ 648 w 1070"/>
              <a:gd name="T63" fmla="*/ 501 h 959"/>
              <a:gd name="T64" fmla="*/ 568 w 1070"/>
              <a:gd name="T65" fmla="*/ 591 h 959"/>
              <a:gd name="T66" fmla="*/ 590 w 1070"/>
              <a:gd name="T67" fmla="*/ 706 h 959"/>
              <a:gd name="T68" fmla="*/ 693 w 1070"/>
              <a:gd name="T69" fmla="*/ 756 h 959"/>
              <a:gd name="T70" fmla="*/ 736 w 1070"/>
              <a:gd name="T71" fmla="*/ 748 h 959"/>
              <a:gd name="T72" fmla="*/ 739 w 1070"/>
              <a:gd name="T73" fmla="*/ 747 h 959"/>
              <a:gd name="T74" fmla="*/ 744 w 1070"/>
              <a:gd name="T75" fmla="*/ 746 h 959"/>
              <a:gd name="T76" fmla="*/ 750 w 1070"/>
              <a:gd name="T77" fmla="*/ 743 h 959"/>
              <a:gd name="T78" fmla="*/ 863 w 1070"/>
              <a:gd name="T79" fmla="*/ 613 h 959"/>
              <a:gd name="T80" fmla="*/ 791 w 1070"/>
              <a:gd name="T81" fmla="*/ 406 h 959"/>
              <a:gd name="T82" fmla="*/ 627 w 1070"/>
              <a:gd name="T83" fmla="*/ 375 h 959"/>
              <a:gd name="T84" fmla="*/ 613 w 1070"/>
              <a:gd name="T85" fmla="*/ 380 h 959"/>
              <a:gd name="T86" fmla="*/ 610 w 1070"/>
              <a:gd name="T87" fmla="*/ 381 h 959"/>
              <a:gd name="T88" fmla="*/ 609 w 1070"/>
              <a:gd name="T89" fmla="*/ 381 h 959"/>
              <a:gd name="T90" fmla="*/ 603 w 1070"/>
              <a:gd name="T91" fmla="*/ 384 h 959"/>
              <a:gd name="T92" fmla="*/ 601 w 1070"/>
              <a:gd name="T93" fmla="*/ 385 h 959"/>
              <a:gd name="T94" fmla="*/ 572 w 1070"/>
              <a:gd name="T95" fmla="*/ 397 h 959"/>
              <a:gd name="T96" fmla="*/ 434 w 1070"/>
              <a:gd name="T97" fmla="*/ 577 h 959"/>
              <a:gd name="T98" fmla="*/ 480 w 1070"/>
              <a:gd name="T99" fmla="*/ 798 h 959"/>
              <a:gd name="T100" fmla="*/ 677 w 1070"/>
              <a:gd name="T101" fmla="*/ 908 h 959"/>
              <a:gd name="T102" fmla="*/ 807 w 1070"/>
              <a:gd name="T103" fmla="*/ 936 h 959"/>
              <a:gd name="T104" fmla="*/ 784 w 1070"/>
              <a:gd name="T105" fmla="*/ 895 h 959"/>
              <a:gd name="T106" fmla="*/ 1006 w 1070"/>
              <a:gd name="T107" fmla="*/ 668 h 959"/>
              <a:gd name="T108" fmla="*/ 1013 w 1070"/>
              <a:gd name="T109" fmla="*/ 452 h 959"/>
              <a:gd name="T110" fmla="*/ 970 w 1070"/>
              <a:gd name="T111" fmla="*/ 350 h 959"/>
              <a:gd name="T112" fmla="*/ 814 w 1070"/>
              <a:gd name="T113" fmla="*/ 199 h 959"/>
              <a:gd name="T114" fmla="*/ 599 w 1070"/>
              <a:gd name="T115" fmla="*/ 176 h 959"/>
              <a:gd name="T116" fmla="*/ 559 w 1070"/>
              <a:gd name="T117" fmla="*/ 188 h 959"/>
              <a:gd name="T118" fmla="*/ 490 w 1070"/>
              <a:gd name="T119" fmla="*/ 214 h 959"/>
              <a:gd name="T120" fmla="*/ 255 w 1070"/>
              <a:gd name="T121" fmla="*/ 225 h 959"/>
              <a:gd name="T122" fmla="*/ 60 w 1070"/>
              <a:gd name="T123" fmla="*/ 99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0" h="959">
                <a:moveTo>
                  <a:pt x="0" y="0"/>
                </a:moveTo>
                <a:cubicBezTo>
                  <a:pt x="35" y="69"/>
                  <a:pt x="88" y="129"/>
                  <a:pt x="154" y="167"/>
                </a:cubicBezTo>
                <a:cubicBezTo>
                  <a:pt x="187" y="186"/>
                  <a:pt x="222" y="200"/>
                  <a:pt x="259" y="208"/>
                </a:cubicBezTo>
                <a:cubicBezTo>
                  <a:pt x="296" y="216"/>
                  <a:pt x="334" y="218"/>
                  <a:pt x="372" y="215"/>
                </a:cubicBezTo>
                <a:cubicBezTo>
                  <a:pt x="409" y="211"/>
                  <a:pt x="446" y="202"/>
                  <a:pt x="481" y="189"/>
                </a:cubicBezTo>
                <a:cubicBezTo>
                  <a:pt x="535" y="167"/>
                  <a:pt x="535" y="167"/>
                  <a:pt x="535" y="167"/>
                </a:cubicBezTo>
                <a:cubicBezTo>
                  <a:pt x="548" y="162"/>
                  <a:pt x="548" y="162"/>
                  <a:pt x="548" y="162"/>
                </a:cubicBezTo>
                <a:cubicBezTo>
                  <a:pt x="553" y="160"/>
                  <a:pt x="558" y="158"/>
                  <a:pt x="562" y="157"/>
                </a:cubicBezTo>
                <a:cubicBezTo>
                  <a:pt x="572" y="153"/>
                  <a:pt x="581" y="150"/>
                  <a:pt x="591" y="147"/>
                </a:cubicBezTo>
                <a:cubicBezTo>
                  <a:pt x="630" y="136"/>
                  <a:pt x="671" y="132"/>
                  <a:pt x="712" y="135"/>
                </a:cubicBezTo>
                <a:cubicBezTo>
                  <a:pt x="752" y="138"/>
                  <a:pt x="792" y="149"/>
                  <a:pt x="829" y="166"/>
                </a:cubicBezTo>
                <a:cubicBezTo>
                  <a:pt x="866" y="184"/>
                  <a:pt x="900" y="207"/>
                  <a:pt x="929" y="235"/>
                </a:cubicBezTo>
                <a:cubicBezTo>
                  <a:pt x="959" y="263"/>
                  <a:pt x="984" y="295"/>
                  <a:pt x="1005" y="330"/>
                </a:cubicBezTo>
                <a:cubicBezTo>
                  <a:pt x="1015" y="347"/>
                  <a:pt x="1025" y="365"/>
                  <a:pt x="1033" y="384"/>
                </a:cubicBezTo>
                <a:cubicBezTo>
                  <a:pt x="1041" y="402"/>
                  <a:pt x="1048" y="421"/>
                  <a:pt x="1054" y="441"/>
                </a:cubicBezTo>
                <a:cubicBezTo>
                  <a:pt x="1065" y="480"/>
                  <a:pt x="1070" y="521"/>
                  <a:pt x="1069" y="562"/>
                </a:cubicBezTo>
                <a:cubicBezTo>
                  <a:pt x="1069" y="603"/>
                  <a:pt x="1062" y="644"/>
                  <a:pt x="1049" y="682"/>
                </a:cubicBezTo>
                <a:cubicBezTo>
                  <a:pt x="1036" y="721"/>
                  <a:pt x="1017" y="758"/>
                  <a:pt x="993" y="792"/>
                </a:cubicBezTo>
                <a:cubicBezTo>
                  <a:pt x="969" y="825"/>
                  <a:pt x="941" y="855"/>
                  <a:pt x="908" y="880"/>
                </a:cubicBezTo>
                <a:cubicBezTo>
                  <a:pt x="875" y="905"/>
                  <a:pt x="839" y="925"/>
                  <a:pt x="801" y="939"/>
                </a:cubicBezTo>
                <a:cubicBezTo>
                  <a:pt x="784" y="895"/>
                  <a:pt x="784" y="895"/>
                  <a:pt x="784" y="895"/>
                </a:cubicBezTo>
                <a:cubicBezTo>
                  <a:pt x="791" y="892"/>
                  <a:pt x="791" y="892"/>
                  <a:pt x="791" y="892"/>
                </a:cubicBezTo>
                <a:cubicBezTo>
                  <a:pt x="807" y="936"/>
                  <a:pt x="807" y="936"/>
                  <a:pt x="807" y="936"/>
                </a:cubicBezTo>
                <a:cubicBezTo>
                  <a:pt x="764" y="952"/>
                  <a:pt x="718" y="959"/>
                  <a:pt x="673" y="955"/>
                </a:cubicBezTo>
                <a:cubicBezTo>
                  <a:pt x="628" y="951"/>
                  <a:pt x="583" y="938"/>
                  <a:pt x="544" y="915"/>
                </a:cubicBezTo>
                <a:cubicBezTo>
                  <a:pt x="504" y="893"/>
                  <a:pt x="469" y="862"/>
                  <a:pt x="443" y="825"/>
                </a:cubicBezTo>
                <a:cubicBezTo>
                  <a:pt x="416" y="789"/>
                  <a:pt x="398" y="746"/>
                  <a:pt x="389" y="702"/>
                </a:cubicBezTo>
                <a:cubicBezTo>
                  <a:pt x="379" y="657"/>
                  <a:pt x="380" y="611"/>
                  <a:pt x="391" y="567"/>
                </a:cubicBezTo>
                <a:cubicBezTo>
                  <a:pt x="401" y="523"/>
                  <a:pt x="421" y="481"/>
                  <a:pt x="450" y="446"/>
                </a:cubicBezTo>
                <a:cubicBezTo>
                  <a:pt x="478" y="410"/>
                  <a:pt x="514" y="381"/>
                  <a:pt x="554" y="361"/>
                </a:cubicBezTo>
                <a:cubicBezTo>
                  <a:pt x="564" y="356"/>
                  <a:pt x="574" y="352"/>
                  <a:pt x="585" y="348"/>
                </a:cubicBezTo>
                <a:cubicBezTo>
                  <a:pt x="587" y="347"/>
                  <a:pt x="587" y="347"/>
                  <a:pt x="587" y="347"/>
                </a:cubicBezTo>
                <a:cubicBezTo>
                  <a:pt x="587" y="347"/>
                  <a:pt x="588" y="347"/>
                  <a:pt x="587" y="347"/>
                </a:cubicBezTo>
                <a:cubicBezTo>
                  <a:pt x="587" y="347"/>
                  <a:pt x="587" y="347"/>
                  <a:pt x="587" y="347"/>
                </a:cubicBezTo>
                <a:cubicBezTo>
                  <a:pt x="588" y="347"/>
                  <a:pt x="588" y="347"/>
                  <a:pt x="588" y="347"/>
                </a:cubicBezTo>
                <a:cubicBezTo>
                  <a:pt x="592" y="345"/>
                  <a:pt x="592" y="345"/>
                  <a:pt x="592" y="345"/>
                </a:cubicBezTo>
                <a:cubicBezTo>
                  <a:pt x="596" y="343"/>
                  <a:pt x="596" y="343"/>
                  <a:pt x="596" y="343"/>
                </a:cubicBezTo>
                <a:cubicBezTo>
                  <a:pt x="600" y="342"/>
                  <a:pt x="600" y="342"/>
                  <a:pt x="600" y="342"/>
                </a:cubicBezTo>
                <a:cubicBezTo>
                  <a:pt x="602" y="341"/>
                  <a:pt x="606" y="340"/>
                  <a:pt x="608" y="340"/>
                </a:cubicBezTo>
                <a:cubicBezTo>
                  <a:pt x="611" y="339"/>
                  <a:pt x="614" y="338"/>
                  <a:pt x="617" y="337"/>
                </a:cubicBezTo>
                <a:cubicBezTo>
                  <a:pt x="639" y="332"/>
                  <a:pt x="662" y="329"/>
                  <a:pt x="685" y="331"/>
                </a:cubicBezTo>
                <a:cubicBezTo>
                  <a:pt x="731" y="333"/>
                  <a:pt x="776" y="350"/>
                  <a:pt x="812" y="378"/>
                </a:cubicBezTo>
                <a:cubicBezTo>
                  <a:pt x="848" y="405"/>
                  <a:pt x="875" y="445"/>
                  <a:pt x="889" y="487"/>
                </a:cubicBezTo>
                <a:cubicBezTo>
                  <a:pt x="903" y="531"/>
                  <a:pt x="903" y="578"/>
                  <a:pt x="890" y="621"/>
                </a:cubicBezTo>
                <a:cubicBezTo>
                  <a:pt x="877" y="664"/>
                  <a:pt x="851" y="702"/>
                  <a:pt x="816" y="730"/>
                </a:cubicBezTo>
                <a:cubicBezTo>
                  <a:pt x="798" y="744"/>
                  <a:pt x="779" y="755"/>
                  <a:pt x="758" y="763"/>
                </a:cubicBezTo>
                <a:cubicBezTo>
                  <a:pt x="757" y="763"/>
                  <a:pt x="755" y="764"/>
                  <a:pt x="754" y="764"/>
                </a:cubicBezTo>
                <a:cubicBezTo>
                  <a:pt x="752" y="765"/>
                  <a:pt x="752" y="765"/>
                  <a:pt x="752" y="765"/>
                </a:cubicBezTo>
                <a:cubicBezTo>
                  <a:pt x="751" y="765"/>
                  <a:pt x="751" y="765"/>
                  <a:pt x="751" y="765"/>
                </a:cubicBezTo>
                <a:cubicBezTo>
                  <a:pt x="750" y="766"/>
                  <a:pt x="750" y="766"/>
                  <a:pt x="750" y="766"/>
                </a:cubicBezTo>
                <a:cubicBezTo>
                  <a:pt x="750" y="766"/>
                  <a:pt x="750" y="766"/>
                  <a:pt x="750" y="766"/>
                </a:cubicBezTo>
                <a:cubicBezTo>
                  <a:pt x="746" y="767"/>
                  <a:pt x="746" y="767"/>
                  <a:pt x="746" y="767"/>
                </a:cubicBezTo>
                <a:cubicBezTo>
                  <a:pt x="745" y="767"/>
                  <a:pt x="745" y="767"/>
                  <a:pt x="745" y="767"/>
                </a:cubicBezTo>
                <a:cubicBezTo>
                  <a:pt x="746" y="767"/>
                  <a:pt x="745" y="767"/>
                  <a:pt x="745" y="767"/>
                </a:cubicBezTo>
                <a:cubicBezTo>
                  <a:pt x="744" y="767"/>
                  <a:pt x="744" y="767"/>
                  <a:pt x="744" y="767"/>
                </a:cubicBezTo>
                <a:cubicBezTo>
                  <a:pt x="743" y="768"/>
                  <a:pt x="743" y="768"/>
                  <a:pt x="743" y="768"/>
                </a:cubicBezTo>
                <a:cubicBezTo>
                  <a:pt x="737" y="770"/>
                  <a:pt x="732" y="771"/>
                  <a:pt x="726" y="772"/>
                </a:cubicBezTo>
                <a:cubicBezTo>
                  <a:pt x="715" y="775"/>
                  <a:pt x="704" y="776"/>
                  <a:pt x="692" y="775"/>
                </a:cubicBezTo>
                <a:cubicBezTo>
                  <a:pt x="670" y="774"/>
                  <a:pt x="648" y="768"/>
                  <a:pt x="628" y="758"/>
                </a:cubicBezTo>
                <a:cubicBezTo>
                  <a:pt x="609" y="747"/>
                  <a:pt x="592" y="732"/>
                  <a:pt x="579" y="714"/>
                </a:cubicBezTo>
                <a:cubicBezTo>
                  <a:pt x="566" y="695"/>
                  <a:pt x="558" y="674"/>
                  <a:pt x="555" y="653"/>
                </a:cubicBezTo>
                <a:cubicBezTo>
                  <a:pt x="552" y="631"/>
                  <a:pt x="554" y="609"/>
                  <a:pt x="561" y="588"/>
                </a:cubicBezTo>
                <a:cubicBezTo>
                  <a:pt x="567" y="568"/>
                  <a:pt x="579" y="549"/>
                  <a:pt x="594" y="534"/>
                </a:cubicBezTo>
                <a:cubicBezTo>
                  <a:pt x="609" y="519"/>
                  <a:pt x="628" y="508"/>
                  <a:pt x="648" y="501"/>
                </a:cubicBezTo>
                <a:cubicBezTo>
                  <a:pt x="628" y="509"/>
                  <a:pt x="611" y="521"/>
                  <a:pt x="597" y="537"/>
                </a:cubicBezTo>
                <a:cubicBezTo>
                  <a:pt x="583" y="552"/>
                  <a:pt x="573" y="571"/>
                  <a:pt x="568" y="591"/>
                </a:cubicBezTo>
                <a:cubicBezTo>
                  <a:pt x="562" y="610"/>
                  <a:pt x="561" y="631"/>
                  <a:pt x="565" y="651"/>
                </a:cubicBezTo>
                <a:cubicBezTo>
                  <a:pt x="569" y="671"/>
                  <a:pt x="578" y="690"/>
                  <a:pt x="590" y="706"/>
                </a:cubicBezTo>
                <a:cubicBezTo>
                  <a:pt x="602" y="721"/>
                  <a:pt x="618" y="734"/>
                  <a:pt x="636" y="743"/>
                </a:cubicBezTo>
                <a:cubicBezTo>
                  <a:pt x="653" y="752"/>
                  <a:pt x="673" y="756"/>
                  <a:pt x="693" y="756"/>
                </a:cubicBezTo>
                <a:cubicBezTo>
                  <a:pt x="703" y="756"/>
                  <a:pt x="712" y="755"/>
                  <a:pt x="722" y="753"/>
                </a:cubicBezTo>
                <a:cubicBezTo>
                  <a:pt x="727" y="752"/>
                  <a:pt x="731" y="750"/>
                  <a:pt x="736" y="748"/>
                </a:cubicBezTo>
                <a:cubicBezTo>
                  <a:pt x="738" y="748"/>
                  <a:pt x="738" y="748"/>
                  <a:pt x="738" y="748"/>
                </a:cubicBezTo>
                <a:cubicBezTo>
                  <a:pt x="739" y="747"/>
                  <a:pt x="739" y="747"/>
                  <a:pt x="739" y="747"/>
                </a:cubicBezTo>
                <a:cubicBezTo>
                  <a:pt x="740" y="747"/>
                  <a:pt x="740" y="747"/>
                  <a:pt x="740" y="747"/>
                </a:cubicBezTo>
                <a:cubicBezTo>
                  <a:pt x="744" y="746"/>
                  <a:pt x="744" y="746"/>
                  <a:pt x="744" y="746"/>
                </a:cubicBezTo>
                <a:cubicBezTo>
                  <a:pt x="747" y="745"/>
                  <a:pt x="747" y="745"/>
                  <a:pt x="747" y="745"/>
                </a:cubicBezTo>
                <a:cubicBezTo>
                  <a:pt x="748" y="744"/>
                  <a:pt x="749" y="744"/>
                  <a:pt x="750" y="743"/>
                </a:cubicBezTo>
                <a:cubicBezTo>
                  <a:pt x="768" y="735"/>
                  <a:pt x="785" y="725"/>
                  <a:pt x="801" y="712"/>
                </a:cubicBezTo>
                <a:cubicBezTo>
                  <a:pt x="831" y="686"/>
                  <a:pt x="853" y="651"/>
                  <a:pt x="863" y="613"/>
                </a:cubicBezTo>
                <a:cubicBezTo>
                  <a:pt x="873" y="575"/>
                  <a:pt x="872" y="534"/>
                  <a:pt x="859" y="498"/>
                </a:cubicBezTo>
                <a:cubicBezTo>
                  <a:pt x="846" y="461"/>
                  <a:pt x="822" y="428"/>
                  <a:pt x="791" y="406"/>
                </a:cubicBezTo>
                <a:cubicBezTo>
                  <a:pt x="760" y="383"/>
                  <a:pt x="722" y="369"/>
                  <a:pt x="683" y="368"/>
                </a:cubicBezTo>
                <a:cubicBezTo>
                  <a:pt x="664" y="368"/>
                  <a:pt x="645" y="370"/>
                  <a:pt x="627" y="375"/>
                </a:cubicBezTo>
                <a:cubicBezTo>
                  <a:pt x="624" y="376"/>
                  <a:pt x="622" y="377"/>
                  <a:pt x="620" y="377"/>
                </a:cubicBezTo>
                <a:cubicBezTo>
                  <a:pt x="617" y="378"/>
                  <a:pt x="616" y="379"/>
                  <a:pt x="613" y="380"/>
                </a:cubicBezTo>
                <a:cubicBezTo>
                  <a:pt x="609" y="381"/>
                  <a:pt x="609" y="381"/>
                  <a:pt x="609" y="381"/>
                </a:cubicBezTo>
                <a:cubicBezTo>
                  <a:pt x="611" y="380"/>
                  <a:pt x="610" y="381"/>
                  <a:pt x="610" y="381"/>
                </a:cubicBezTo>
                <a:cubicBezTo>
                  <a:pt x="610" y="381"/>
                  <a:pt x="610" y="381"/>
                  <a:pt x="610" y="381"/>
                </a:cubicBezTo>
                <a:cubicBezTo>
                  <a:pt x="609" y="381"/>
                  <a:pt x="609" y="381"/>
                  <a:pt x="609" y="381"/>
                </a:cubicBezTo>
                <a:cubicBezTo>
                  <a:pt x="607" y="382"/>
                  <a:pt x="607" y="382"/>
                  <a:pt x="607" y="382"/>
                </a:cubicBezTo>
                <a:cubicBezTo>
                  <a:pt x="603" y="384"/>
                  <a:pt x="603" y="384"/>
                  <a:pt x="603" y="384"/>
                </a:cubicBezTo>
                <a:cubicBezTo>
                  <a:pt x="602" y="384"/>
                  <a:pt x="602" y="384"/>
                  <a:pt x="602" y="384"/>
                </a:cubicBezTo>
                <a:cubicBezTo>
                  <a:pt x="601" y="385"/>
                  <a:pt x="601" y="385"/>
                  <a:pt x="601" y="385"/>
                </a:cubicBezTo>
                <a:cubicBezTo>
                  <a:pt x="599" y="385"/>
                  <a:pt x="599" y="385"/>
                  <a:pt x="599" y="385"/>
                </a:cubicBezTo>
                <a:cubicBezTo>
                  <a:pt x="590" y="389"/>
                  <a:pt x="581" y="393"/>
                  <a:pt x="572" y="397"/>
                </a:cubicBezTo>
                <a:cubicBezTo>
                  <a:pt x="537" y="415"/>
                  <a:pt x="506" y="441"/>
                  <a:pt x="483" y="472"/>
                </a:cubicBezTo>
                <a:cubicBezTo>
                  <a:pt x="459" y="503"/>
                  <a:pt x="442" y="539"/>
                  <a:pt x="434" y="577"/>
                </a:cubicBezTo>
                <a:cubicBezTo>
                  <a:pt x="425" y="615"/>
                  <a:pt x="425" y="655"/>
                  <a:pt x="433" y="693"/>
                </a:cubicBezTo>
                <a:cubicBezTo>
                  <a:pt x="441" y="731"/>
                  <a:pt x="457" y="767"/>
                  <a:pt x="480" y="798"/>
                </a:cubicBezTo>
                <a:cubicBezTo>
                  <a:pt x="503" y="830"/>
                  <a:pt x="532" y="856"/>
                  <a:pt x="566" y="875"/>
                </a:cubicBezTo>
                <a:cubicBezTo>
                  <a:pt x="600" y="894"/>
                  <a:pt x="638" y="905"/>
                  <a:pt x="677" y="908"/>
                </a:cubicBezTo>
                <a:cubicBezTo>
                  <a:pt x="715" y="911"/>
                  <a:pt x="754" y="906"/>
                  <a:pt x="791" y="892"/>
                </a:cubicBezTo>
                <a:cubicBezTo>
                  <a:pt x="807" y="936"/>
                  <a:pt x="807" y="936"/>
                  <a:pt x="807" y="936"/>
                </a:cubicBezTo>
                <a:cubicBezTo>
                  <a:pt x="801" y="939"/>
                  <a:pt x="801" y="939"/>
                  <a:pt x="801" y="939"/>
                </a:cubicBezTo>
                <a:cubicBezTo>
                  <a:pt x="784" y="895"/>
                  <a:pt x="784" y="895"/>
                  <a:pt x="784" y="895"/>
                </a:cubicBezTo>
                <a:cubicBezTo>
                  <a:pt x="853" y="870"/>
                  <a:pt x="914" y="824"/>
                  <a:pt x="956" y="765"/>
                </a:cubicBezTo>
                <a:cubicBezTo>
                  <a:pt x="977" y="735"/>
                  <a:pt x="994" y="703"/>
                  <a:pt x="1006" y="668"/>
                </a:cubicBezTo>
                <a:cubicBezTo>
                  <a:pt x="1018" y="634"/>
                  <a:pt x="1025" y="597"/>
                  <a:pt x="1026" y="561"/>
                </a:cubicBezTo>
                <a:cubicBezTo>
                  <a:pt x="1027" y="524"/>
                  <a:pt x="1023" y="488"/>
                  <a:pt x="1013" y="452"/>
                </a:cubicBezTo>
                <a:cubicBezTo>
                  <a:pt x="1008" y="435"/>
                  <a:pt x="1002" y="417"/>
                  <a:pt x="995" y="400"/>
                </a:cubicBezTo>
                <a:cubicBezTo>
                  <a:pt x="987" y="383"/>
                  <a:pt x="979" y="366"/>
                  <a:pt x="970" y="350"/>
                </a:cubicBezTo>
                <a:cubicBezTo>
                  <a:pt x="951" y="318"/>
                  <a:pt x="929" y="289"/>
                  <a:pt x="903" y="263"/>
                </a:cubicBezTo>
                <a:cubicBezTo>
                  <a:pt x="876" y="237"/>
                  <a:pt x="846" y="215"/>
                  <a:pt x="814" y="199"/>
                </a:cubicBezTo>
                <a:cubicBezTo>
                  <a:pt x="781" y="182"/>
                  <a:pt x="745" y="172"/>
                  <a:pt x="708" y="168"/>
                </a:cubicBezTo>
                <a:cubicBezTo>
                  <a:pt x="672" y="164"/>
                  <a:pt x="635" y="167"/>
                  <a:pt x="599" y="176"/>
                </a:cubicBezTo>
                <a:cubicBezTo>
                  <a:pt x="590" y="178"/>
                  <a:pt x="581" y="181"/>
                  <a:pt x="572" y="184"/>
                </a:cubicBezTo>
                <a:cubicBezTo>
                  <a:pt x="567" y="185"/>
                  <a:pt x="563" y="187"/>
                  <a:pt x="559" y="188"/>
                </a:cubicBezTo>
                <a:cubicBezTo>
                  <a:pt x="545" y="193"/>
                  <a:pt x="545" y="193"/>
                  <a:pt x="545" y="193"/>
                </a:cubicBezTo>
                <a:cubicBezTo>
                  <a:pt x="490" y="214"/>
                  <a:pt x="490" y="214"/>
                  <a:pt x="490" y="214"/>
                </a:cubicBezTo>
                <a:cubicBezTo>
                  <a:pt x="453" y="226"/>
                  <a:pt x="413" y="235"/>
                  <a:pt x="373" y="237"/>
                </a:cubicBezTo>
                <a:cubicBezTo>
                  <a:pt x="334" y="239"/>
                  <a:pt x="294" y="235"/>
                  <a:pt x="255" y="225"/>
                </a:cubicBezTo>
                <a:cubicBezTo>
                  <a:pt x="217" y="215"/>
                  <a:pt x="180" y="199"/>
                  <a:pt x="147" y="178"/>
                </a:cubicBezTo>
                <a:cubicBezTo>
                  <a:pt x="114" y="156"/>
                  <a:pt x="85" y="130"/>
                  <a:pt x="60" y="99"/>
                </a:cubicBezTo>
                <a:cubicBezTo>
                  <a:pt x="35" y="69"/>
                  <a:pt x="15" y="35"/>
                  <a:pt x="0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blue rectangle"/>
          <p:cNvSpPr>
            <a:spLocks noChangeArrowheads="1"/>
          </p:cNvSpPr>
          <p:nvPr/>
        </p:nvSpPr>
        <p:spPr bwMode="auto">
          <a:xfrm>
            <a:off x="3150948" y="3370989"/>
            <a:ext cx="5993052" cy="15311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Технология      </a:t>
            </a:r>
          </a:p>
          <a:p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группового сбора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swirl"/>
          <p:cNvSpPr>
            <a:spLocks/>
          </p:cNvSpPr>
          <p:nvPr/>
        </p:nvSpPr>
        <p:spPr bwMode="auto">
          <a:xfrm>
            <a:off x="1933575" y="3186113"/>
            <a:ext cx="1257300" cy="1200150"/>
          </a:xfrm>
          <a:custGeom>
            <a:avLst/>
            <a:gdLst>
              <a:gd name="T0" fmla="*/ 261 w 396"/>
              <a:gd name="T1" fmla="*/ 266 h 378"/>
              <a:gd name="T2" fmla="*/ 215 w 396"/>
              <a:gd name="T3" fmla="*/ 283 h 378"/>
              <a:gd name="T4" fmla="*/ 165 w 396"/>
              <a:gd name="T5" fmla="*/ 277 h 378"/>
              <a:gd name="T6" fmla="*/ 97 w 396"/>
              <a:gd name="T7" fmla="*/ 201 h 378"/>
              <a:gd name="T8" fmla="*/ 121 w 396"/>
              <a:gd name="T9" fmla="*/ 100 h 378"/>
              <a:gd name="T10" fmla="*/ 141 w 396"/>
              <a:gd name="T11" fmla="*/ 81 h 378"/>
              <a:gd name="T12" fmla="*/ 147 w 396"/>
              <a:gd name="T13" fmla="*/ 77 h 378"/>
              <a:gd name="T14" fmla="*/ 149 w 396"/>
              <a:gd name="T15" fmla="*/ 76 h 378"/>
              <a:gd name="T16" fmla="*/ 149 w 396"/>
              <a:gd name="T17" fmla="*/ 76 h 378"/>
              <a:gd name="T18" fmla="*/ 150 w 396"/>
              <a:gd name="T19" fmla="*/ 75 h 378"/>
              <a:gd name="T20" fmla="*/ 150 w 396"/>
              <a:gd name="T21" fmla="*/ 75 h 378"/>
              <a:gd name="T22" fmla="*/ 153 w 396"/>
              <a:gd name="T23" fmla="*/ 74 h 378"/>
              <a:gd name="T24" fmla="*/ 164 w 396"/>
              <a:gd name="T25" fmla="*/ 68 h 378"/>
              <a:gd name="T26" fmla="*/ 216 w 396"/>
              <a:gd name="T27" fmla="*/ 52 h 378"/>
              <a:gd name="T28" fmla="*/ 319 w 396"/>
              <a:gd name="T29" fmla="*/ 77 h 378"/>
              <a:gd name="T30" fmla="*/ 359 w 396"/>
              <a:gd name="T31" fmla="*/ 114 h 378"/>
              <a:gd name="T32" fmla="*/ 367 w 396"/>
              <a:gd name="T33" fmla="*/ 125 h 378"/>
              <a:gd name="T34" fmla="*/ 370 w 396"/>
              <a:gd name="T35" fmla="*/ 131 h 378"/>
              <a:gd name="T36" fmla="*/ 374 w 396"/>
              <a:gd name="T37" fmla="*/ 137 h 378"/>
              <a:gd name="T38" fmla="*/ 384 w 396"/>
              <a:gd name="T39" fmla="*/ 162 h 378"/>
              <a:gd name="T40" fmla="*/ 381 w 396"/>
              <a:gd name="T41" fmla="*/ 270 h 378"/>
              <a:gd name="T42" fmla="*/ 311 w 396"/>
              <a:gd name="T43" fmla="*/ 351 h 378"/>
              <a:gd name="T44" fmla="*/ 295 w 396"/>
              <a:gd name="T45" fmla="*/ 324 h 378"/>
              <a:gd name="T46" fmla="*/ 298 w 396"/>
              <a:gd name="T47" fmla="*/ 322 h 378"/>
              <a:gd name="T48" fmla="*/ 314 w 396"/>
              <a:gd name="T49" fmla="*/ 349 h 378"/>
              <a:gd name="T50" fmla="*/ 236 w 396"/>
              <a:gd name="T51" fmla="*/ 375 h 378"/>
              <a:gd name="T52" fmla="*/ 155 w 396"/>
              <a:gd name="T53" fmla="*/ 368 h 378"/>
              <a:gd name="T54" fmla="*/ 83 w 396"/>
              <a:gd name="T55" fmla="*/ 331 h 378"/>
              <a:gd name="T56" fmla="*/ 32 w 396"/>
              <a:gd name="T57" fmla="*/ 270 h 378"/>
              <a:gd name="T58" fmla="*/ 16 w 396"/>
              <a:gd name="T59" fmla="*/ 115 h 378"/>
              <a:gd name="T60" fmla="*/ 113 w 396"/>
              <a:gd name="T61" fmla="*/ 0 h 378"/>
              <a:gd name="T62" fmla="*/ 60 w 396"/>
              <a:gd name="T63" fmla="*/ 52 h 378"/>
              <a:gd name="T64" fmla="*/ 30 w 396"/>
              <a:gd name="T65" fmla="*/ 119 h 378"/>
              <a:gd name="T66" fmla="*/ 27 w 396"/>
              <a:gd name="T67" fmla="*/ 191 h 378"/>
              <a:gd name="T68" fmla="*/ 52 w 396"/>
              <a:gd name="T69" fmla="*/ 258 h 378"/>
              <a:gd name="T70" fmla="*/ 163 w 396"/>
              <a:gd name="T71" fmla="*/ 341 h 378"/>
              <a:gd name="T72" fmla="*/ 298 w 396"/>
              <a:gd name="T73" fmla="*/ 322 h 378"/>
              <a:gd name="T74" fmla="*/ 314 w 396"/>
              <a:gd name="T75" fmla="*/ 349 h 378"/>
              <a:gd name="T76" fmla="*/ 311 w 396"/>
              <a:gd name="T77" fmla="*/ 351 h 378"/>
              <a:gd name="T78" fmla="*/ 295 w 396"/>
              <a:gd name="T79" fmla="*/ 324 h 378"/>
              <a:gd name="T80" fmla="*/ 351 w 396"/>
              <a:gd name="T81" fmla="*/ 258 h 378"/>
              <a:gd name="T82" fmla="*/ 355 w 396"/>
              <a:gd name="T83" fmla="*/ 172 h 378"/>
              <a:gd name="T84" fmla="*/ 346 w 396"/>
              <a:gd name="T85" fmla="*/ 151 h 378"/>
              <a:gd name="T86" fmla="*/ 344 w 396"/>
              <a:gd name="T87" fmla="*/ 146 h 378"/>
              <a:gd name="T88" fmla="*/ 341 w 396"/>
              <a:gd name="T89" fmla="*/ 142 h 378"/>
              <a:gd name="T90" fmla="*/ 335 w 396"/>
              <a:gd name="T91" fmla="*/ 133 h 378"/>
              <a:gd name="T92" fmla="*/ 303 w 396"/>
              <a:gd name="T93" fmla="*/ 102 h 378"/>
              <a:gd name="T94" fmla="*/ 218 w 396"/>
              <a:gd name="T95" fmla="*/ 79 h 378"/>
              <a:gd name="T96" fmla="*/ 175 w 396"/>
              <a:gd name="T97" fmla="*/ 90 h 378"/>
              <a:gd name="T98" fmla="*/ 164 w 396"/>
              <a:gd name="T99" fmla="*/ 95 h 378"/>
              <a:gd name="T100" fmla="*/ 161 w 396"/>
              <a:gd name="T101" fmla="*/ 97 h 378"/>
              <a:gd name="T102" fmla="*/ 161 w 396"/>
              <a:gd name="T103" fmla="*/ 97 h 378"/>
              <a:gd name="T104" fmla="*/ 161 w 396"/>
              <a:gd name="T105" fmla="*/ 97 h 378"/>
              <a:gd name="T106" fmla="*/ 161 w 396"/>
              <a:gd name="T107" fmla="*/ 97 h 378"/>
              <a:gd name="T108" fmla="*/ 161 w 396"/>
              <a:gd name="T109" fmla="*/ 97 h 378"/>
              <a:gd name="T110" fmla="*/ 159 w 396"/>
              <a:gd name="T111" fmla="*/ 98 h 378"/>
              <a:gd name="T112" fmla="*/ 155 w 396"/>
              <a:gd name="T113" fmla="*/ 101 h 378"/>
              <a:gd name="T114" fmla="*/ 138 w 396"/>
              <a:gd name="T115" fmla="*/ 115 h 378"/>
              <a:gd name="T116" fmla="*/ 116 w 396"/>
              <a:gd name="T117" fmla="*/ 153 h 378"/>
              <a:gd name="T118" fmla="*/ 114 w 396"/>
              <a:gd name="T119" fmla="*/ 197 h 378"/>
              <a:gd name="T120" fmla="*/ 132 w 396"/>
              <a:gd name="T121" fmla="*/ 239 h 378"/>
              <a:gd name="T122" fmla="*/ 168 w 396"/>
              <a:gd name="T123" fmla="*/ 268 h 378"/>
              <a:gd name="T124" fmla="*/ 261 w 396"/>
              <a:gd name="T125" fmla="*/ 266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" h="378">
                <a:moveTo>
                  <a:pt x="261" y="266"/>
                </a:moveTo>
                <a:cubicBezTo>
                  <a:pt x="248" y="275"/>
                  <a:pt x="232" y="281"/>
                  <a:pt x="215" y="283"/>
                </a:cubicBezTo>
                <a:cubicBezTo>
                  <a:pt x="198" y="285"/>
                  <a:pt x="181" y="283"/>
                  <a:pt x="165" y="277"/>
                </a:cubicBezTo>
                <a:cubicBezTo>
                  <a:pt x="132" y="265"/>
                  <a:pt x="106" y="236"/>
                  <a:pt x="97" y="201"/>
                </a:cubicBezTo>
                <a:cubicBezTo>
                  <a:pt x="88" y="167"/>
                  <a:pt x="97" y="127"/>
                  <a:pt x="121" y="100"/>
                </a:cubicBezTo>
                <a:cubicBezTo>
                  <a:pt x="127" y="93"/>
                  <a:pt x="134" y="86"/>
                  <a:pt x="141" y="81"/>
                </a:cubicBezTo>
                <a:cubicBezTo>
                  <a:pt x="143" y="80"/>
                  <a:pt x="145" y="78"/>
                  <a:pt x="147" y="77"/>
                </a:cubicBezTo>
                <a:cubicBezTo>
                  <a:pt x="149" y="76"/>
                  <a:pt x="149" y="76"/>
                  <a:pt x="149" y="76"/>
                </a:cubicBezTo>
                <a:cubicBezTo>
                  <a:pt x="149" y="76"/>
                  <a:pt x="149" y="76"/>
                  <a:pt x="149" y="76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3" y="74"/>
                  <a:pt x="153" y="74"/>
                  <a:pt x="153" y="74"/>
                </a:cubicBezTo>
                <a:cubicBezTo>
                  <a:pt x="156" y="72"/>
                  <a:pt x="161" y="69"/>
                  <a:pt x="164" y="68"/>
                </a:cubicBezTo>
                <a:cubicBezTo>
                  <a:pt x="180" y="60"/>
                  <a:pt x="198" y="54"/>
                  <a:pt x="216" y="52"/>
                </a:cubicBezTo>
                <a:cubicBezTo>
                  <a:pt x="252" y="48"/>
                  <a:pt x="289" y="57"/>
                  <a:pt x="319" y="77"/>
                </a:cubicBezTo>
                <a:cubicBezTo>
                  <a:pt x="335" y="87"/>
                  <a:pt x="348" y="100"/>
                  <a:pt x="359" y="114"/>
                </a:cubicBezTo>
                <a:cubicBezTo>
                  <a:pt x="362" y="118"/>
                  <a:pt x="364" y="122"/>
                  <a:pt x="367" y="125"/>
                </a:cubicBezTo>
                <a:cubicBezTo>
                  <a:pt x="368" y="127"/>
                  <a:pt x="369" y="129"/>
                  <a:pt x="370" y="131"/>
                </a:cubicBezTo>
                <a:cubicBezTo>
                  <a:pt x="371" y="133"/>
                  <a:pt x="372" y="135"/>
                  <a:pt x="374" y="137"/>
                </a:cubicBezTo>
                <a:cubicBezTo>
                  <a:pt x="378" y="145"/>
                  <a:pt x="381" y="154"/>
                  <a:pt x="384" y="162"/>
                </a:cubicBezTo>
                <a:cubicBezTo>
                  <a:pt x="396" y="197"/>
                  <a:pt x="394" y="236"/>
                  <a:pt x="381" y="270"/>
                </a:cubicBezTo>
                <a:cubicBezTo>
                  <a:pt x="368" y="304"/>
                  <a:pt x="343" y="333"/>
                  <a:pt x="311" y="351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8" y="322"/>
                  <a:pt x="298" y="322"/>
                  <a:pt x="298" y="322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290" y="363"/>
                  <a:pt x="263" y="372"/>
                  <a:pt x="236" y="375"/>
                </a:cubicBezTo>
                <a:cubicBezTo>
                  <a:pt x="209" y="378"/>
                  <a:pt x="181" y="376"/>
                  <a:pt x="155" y="368"/>
                </a:cubicBezTo>
                <a:cubicBezTo>
                  <a:pt x="129" y="361"/>
                  <a:pt x="104" y="349"/>
                  <a:pt x="83" y="331"/>
                </a:cubicBezTo>
                <a:cubicBezTo>
                  <a:pt x="62" y="314"/>
                  <a:pt x="45" y="293"/>
                  <a:pt x="32" y="270"/>
                </a:cubicBezTo>
                <a:cubicBezTo>
                  <a:pt x="6" y="223"/>
                  <a:pt x="0" y="165"/>
                  <a:pt x="16" y="115"/>
                </a:cubicBezTo>
                <a:cubicBezTo>
                  <a:pt x="31" y="65"/>
                  <a:pt x="68" y="22"/>
                  <a:pt x="113" y="0"/>
                </a:cubicBezTo>
                <a:cubicBezTo>
                  <a:pt x="92" y="14"/>
                  <a:pt x="74" y="31"/>
                  <a:pt x="60" y="52"/>
                </a:cubicBezTo>
                <a:cubicBezTo>
                  <a:pt x="45" y="72"/>
                  <a:pt x="35" y="95"/>
                  <a:pt x="30" y="119"/>
                </a:cubicBezTo>
                <a:cubicBezTo>
                  <a:pt x="24" y="143"/>
                  <a:pt x="23" y="167"/>
                  <a:pt x="27" y="191"/>
                </a:cubicBezTo>
                <a:cubicBezTo>
                  <a:pt x="31" y="215"/>
                  <a:pt x="39" y="238"/>
                  <a:pt x="52" y="258"/>
                </a:cubicBezTo>
                <a:cubicBezTo>
                  <a:pt x="76" y="299"/>
                  <a:pt x="117" y="329"/>
                  <a:pt x="163" y="341"/>
                </a:cubicBezTo>
                <a:cubicBezTo>
                  <a:pt x="208" y="353"/>
                  <a:pt x="258" y="346"/>
                  <a:pt x="298" y="322"/>
                </a:cubicBezTo>
                <a:cubicBezTo>
                  <a:pt x="314" y="349"/>
                  <a:pt x="314" y="349"/>
                  <a:pt x="314" y="349"/>
                </a:cubicBezTo>
                <a:cubicBezTo>
                  <a:pt x="311" y="351"/>
                  <a:pt x="311" y="351"/>
                  <a:pt x="311" y="351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321" y="309"/>
                  <a:pt x="341" y="286"/>
                  <a:pt x="351" y="258"/>
                </a:cubicBezTo>
                <a:cubicBezTo>
                  <a:pt x="362" y="231"/>
                  <a:pt x="364" y="200"/>
                  <a:pt x="355" y="172"/>
                </a:cubicBezTo>
                <a:cubicBezTo>
                  <a:pt x="352" y="165"/>
                  <a:pt x="350" y="158"/>
                  <a:pt x="346" y="151"/>
                </a:cubicBezTo>
                <a:cubicBezTo>
                  <a:pt x="346" y="150"/>
                  <a:pt x="345" y="148"/>
                  <a:pt x="344" y="146"/>
                </a:cubicBezTo>
                <a:cubicBezTo>
                  <a:pt x="343" y="145"/>
                  <a:pt x="342" y="143"/>
                  <a:pt x="341" y="142"/>
                </a:cubicBezTo>
                <a:cubicBezTo>
                  <a:pt x="339" y="139"/>
                  <a:pt x="337" y="135"/>
                  <a:pt x="335" y="133"/>
                </a:cubicBezTo>
                <a:cubicBezTo>
                  <a:pt x="326" y="121"/>
                  <a:pt x="315" y="110"/>
                  <a:pt x="303" y="102"/>
                </a:cubicBezTo>
                <a:cubicBezTo>
                  <a:pt x="279" y="85"/>
                  <a:pt x="248" y="76"/>
                  <a:pt x="218" y="79"/>
                </a:cubicBezTo>
                <a:cubicBezTo>
                  <a:pt x="203" y="80"/>
                  <a:pt x="189" y="84"/>
                  <a:pt x="175" y="90"/>
                </a:cubicBezTo>
                <a:cubicBezTo>
                  <a:pt x="171" y="92"/>
                  <a:pt x="169" y="93"/>
                  <a:pt x="164" y="95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8" y="99"/>
                  <a:pt x="156" y="100"/>
                  <a:pt x="155" y="101"/>
                </a:cubicBezTo>
                <a:cubicBezTo>
                  <a:pt x="149" y="105"/>
                  <a:pt x="143" y="109"/>
                  <a:pt x="138" y="115"/>
                </a:cubicBezTo>
                <a:cubicBezTo>
                  <a:pt x="128" y="125"/>
                  <a:pt x="120" y="138"/>
                  <a:pt x="116" y="153"/>
                </a:cubicBezTo>
                <a:cubicBezTo>
                  <a:pt x="112" y="167"/>
                  <a:pt x="111" y="183"/>
                  <a:pt x="114" y="197"/>
                </a:cubicBezTo>
                <a:cubicBezTo>
                  <a:pt x="117" y="212"/>
                  <a:pt x="123" y="227"/>
                  <a:pt x="132" y="239"/>
                </a:cubicBezTo>
                <a:cubicBezTo>
                  <a:pt x="142" y="251"/>
                  <a:pt x="154" y="261"/>
                  <a:pt x="168" y="268"/>
                </a:cubicBezTo>
                <a:cubicBezTo>
                  <a:pt x="197" y="282"/>
                  <a:pt x="232" y="281"/>
                  <a:pt x="261" y="266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swirl"/>
          <p:cNvSpPr>
            <a:spLocks/>
          </p:cNvSpPr>
          <p:nvPr/>
        </p:nvSpPr>
        <p:spPr bwMode="auto">
          <a:xfrm>
            <a:off x="1911350" y="3125788"/>
            <a:ext cx="1339850" cy="1260475"/>
          </a:xfrm>
          <a:custGeom>
            <a:avLst/>
            <a:gdLst>
              <a:gd name="T0" fmla="*/ 217 w 422"/>
              <a:gd name="T1" fmla="*/ 397 h 397"/>
              <a:gd name="T2" fmla="*/ 162 w 422"/>
              <a:gd name="T3" fmla="*/ 389 h 397"/>
              <a:gd name="T4" fmla="*/ 35 w 422"/>
              <a:gd name="T5" fmla="*/ 291 h 397"/>
              <a:gd name="T6" fmla="*/ 14 w 422"/>
              <a:gd name="T7" fmla="*/ 132 h 397"/>
              <a:gd name="T8" fmla="*/ 113 w 422"/>
              <a:gd name="T9" fmla="*/ 5 h 397"/>
              <a:gd name="T10" fmla="*/ 134 w 422"/>
              <a:gd name="T11" fmla="*/ 11 h 397"/>
              <a:gd name="T12" fmla="*/ 128 w 422"/>
              <a:gd name="T13" fmla="*/ 33 h 397"/>
              <a:gd name="T14" fmla="*/ 45 w 422"/>
              <a:gd name="T15" fmla="*/ 140 h 397"/>
              <a:gd name="T16" fmla="*/ 63 w 422"/>
              <a:gd name="T17" fmla="*/ 275 h 397"/>
              <a:gd name="T18" fmla="*/ 170 w 422"/>
              <a:gd name="T19" fmla="*/ 358 h 397"/>
              <a:gd name="T20" fmla="*/ 303 w 422"/>
              <a:gd name="T21" fmla="*/ 342 h 397"/>
              <a:gd name="T22" fmla="*/ 350 w 422"/>
              <a:gd name="T23" fmla="*/ 166 h 397"/>
              <a:gd name="T24" fmla="*/ 356 w 422"/>
              <a:gd name="T25" fmla="*/ 144 h 397"/>
              <a:gd name="T26" fmla="*/ 378 w 422"/>
              <a:gd name="T27" fmla="*/ 150 h 397"/>
              <a:gd name="T28" fmla="*/ 321 w 422"/>
              <a:gd name="T29" fmla="*/ 369 h 397"/>
              <a:gd name="T30" fmla="*/ 321 w 422"/>
              <a:gd name="T31" fmla="*/ 369 h 397"/>
              <a:gd name="T32" fmla="*/ 321 w 422"/>
              <a:gd name="T33" fmla="*/ 369 h 397"/>
              <a:gd name="T34" fmla="*/ 321 w 422"/>
              <a:gd name="T35" fmla="*/ 369 h 397"/>
              <a:gd name="T36" fmla="*/ 318 w 422"/>
              <a:gd name="T37" fmla="*/ 370 h 397"/>
              <a:gd name="T38" fmla="*/ 318 w 422"/>
              <a:gd name="T39" fmla="*/ 370 h 397"/>
              <a:gd name="T40" fmla="*/ 318 w 422"/>
              <a:gd name="T41" fmla="*/ 370 h 397"/>
              <a:gd name="T42" fmla="*/ 217 w 422"/>
              <a:gd name="T43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2" h="397">
                <a:moveTo>
                  <a:pt x="217" y="397"/>
                </a:moveTo>
                <a:cubicBezTo>
                  <a:pt x="199" y="397"/>
                  <a:pt x="180" y="394"/>
                  <a:pt x="162" y="389"/>
                </a:cubicBezTo>
                <a:cubicBezTo>
                  <a:pt x="108" y="374"/>
                  <a:pt x="63" y="340"/>
                  <a:pt x="35" y="291"/>
                </a:cubicBezTo>
                <a:cubicBezTo>
                  <a:pt x="7" y="242"/>
                  <a:pt x="0" y="186"/>
                  <a:pt x="14" y="132"/>
                </a:cubicBezTo>
                <a:cubicBezTo>
                  <a:pt x="29" y="78"/>
                  <a:pt x="64" y="33"/>
                  <a:pt x="113" y="5"/>
                </a:cubicBezTo>
                <a:cubicBezTo>
                  <a:pt x="120" y="0"/>
                  <a:pt x="130" y="3"/>
                  <a:pt x="134" y="11"/>
                </a:cubicBezTo>
                <a:cubicBezTo>
                  <a:pt x="139" y="18"/>
                  <a:pt x="136" y="28"/>
                  <a:pt x="128" y="33"/>
                </a:cubicBezTo>
                <a:cubicBezTo>
                  <a:pt x="87" y="56"/>
                  <a:pt x="58" y="94"/>
                  <a:pt x="45" y="140"/>
                </a:cubicBezTo>
                <a:cubicBezTo>
                  <a:pt x="33" y="186"/>
                  <a:pt x="39" y="234"/>
                  <a:pt x="63" y="275"/>
                </a:cubicBezTo>
                <a:cubicBezTo>
                  <a:pt x="86" y="316"/>
                  <a:pt x="124" y="346"/>
                  <a:pt x="170" y="358"/>
                </a:cubicBezTo>
                <a:cubicBezTo>
                  <a:pt x="215" y="371"/>
                  <a:pt x="263" y="365"/>
                  <a:pt x="303" y="342"/>
                </a:cubicBezTo>
                <a:cubicBezTo>
                  <a:pt x="364" y="306"/>
                  <a:pt x="385" y="227"/>
                  <a:pt x="350" y="166"/>
                </a:cubicBezTo>
                <a:cubicBezTo>
                  <a:pt x="346" y="158"/>
                  <a:pt x="348" y="148"/>
                  <a:pt x="356" y="144"/>
                </a:cubicBezTo>
                <a:cubicBezTo>
                  <a:pt x="364" y="140"/>
                  <a:pt x="374" y="142"/>
                  <a:pt x="378" y="150"/>
                </a:cubicBezTo>
                <a:cubicBezTo>
                  <a:pt x="422" y="226"/>
                  <a:pt x="396" y="324"/>
                  <a:pt x="321" y="369"/>
                </a:cubicBezTo>
                <a:cubicBezTo>
                  <a:pt x="321" y="369"/>
                  <a:pt x="321" y="369"/>
                  <a:pt x="321" y="369"/>
                </a:cubicBezTo>
                <a:cubicBezTo>
                  <a:pt x="321" y="369"/>
                  <a:pt x="321" y="369"/>
                  <a:pt x="321" y="369"/>
                </a:cubicBezTo>
                <a:cubicBezTo>
                  <a:pt x="321" y="369"/>
                  <a:pt x="321" y="369"/>
                  <a:pt x="321" y="369"/>
                </a:cubicBezTo>
                <a:cubicBezTo>
                  <a:pt x="318" y="370"/>
                  <a:pt x="318" y="370"/>
                  <a:pt x="318" y="370"/>
                </a:cubicBezTo>
                <a:cubicBezTo>
                  <a:pt x="318" y="370"/>
                  <a:pt x="318" y="370"/>
                  <a:pt x="318" y="370"/>
                </a:cubicBezTo>
                <a:cubicBezTo>
                  <a:pt x="318" y="370"/>
                  <a:pt x="318" y="370"/>
                  <a:pt x="318" y="370"/>
                </a:cubicBezTo>
                <a:cubicBezTo>
                  <a:pt x="287" y="388"/>
                  <a:pt x="252" y="397"/>
                  <a:pt x="217" y="39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swirl"/>
          <p:cNvSpPr>
            <a:spLocks/>
          </p:cNvSpPr>
          <p:nvPr/>
        </p:nvSpPr>
        <p:spPr bwMode="auto">
          <a:xfrm>
            <a:off x="6524625" y="447675"/>
            <a:ext cx="1546225" cy="1541463"/>
          </a:xfrm>
          <a:custGeom>
            <a:avLst/>
            <a:gdLst>
              <a:gd name="T0" fmla="*/ 373 w 487"/>
              <a:gd name="T1" fmla="*/ 234 h 485"/>
              <a:gd name="T2" fmla="*/ 314 w 487"/>
              <a:gd name="T3" fmla="*/ 344 h 485"/>
              <a:gd name="T4" fmla="*/ 187 w 487"/>
              <a:gd name="T5" fmla="*/ 359 h 485"/>
              <a:gd name="T6" fmla="*/ 113 w 487"/>
              <a:gd name="T7" fmla="*/ 294 h 485"/>
              <a:gd name="T8" fmla="*/ 108 w 487"/>
              <a:gd name="T9" fmla="*/ 285 h 485"/>
              <a:gd name="T10" fmla="*/ 107 w 487"/>
              <a:gd name="T11" fmla="*/ 283 h 485"/>
              <a:gd name="T12" fmla="*/ 105 w 487"/>
              <a:gd name="T13" fmla="*/ 279 h 485"/>
              <a:gd name="T14" fmla="*/ 88 w 487"/>
              <a:gd name="T15" fmla="*/ 199 h 485"/>
              <a:gd name="T16" fmla="*/ 185 w 487"/>
              <a:gd name="T17" fmla="*/ 33 h 485"/>
              <a:gd name="T18" fmla="*/ 208 w 487"/>
              <a:gd name="T19" fmla="*/ 21 h 485"/>
              <a:gd name="T20" fmla="*/ 248 w 487"/>
              <a:gd name="T21" fmla="*/ 9 h 485"/>
              <a:gd name="T22" fmla="*/ 467 w 487"/>
              <a:gd name="T23" fmla="*/ 125 h 485"/>
              <a:gd name="T24" fmla="*/ 444 w 487"/>
              <a:gd name="T25" fmla="*/ 130 h 485"/>
              <a:gd name="T26" fmla="*/ 486 w 487"/>
              <a:gd name="T27" fmla="*/ 220 h 485"/>
              <a:gd name="T28" fmla="*/ 412 w 487"/>
              <a:gd name="T29" fmla="*/ 403 h 485"/>
              <a:gd name="T30" fmla="*/ 133 w 487"/>
              <a:gd name="T31" fmla="*/ 458 h 485"/>
              <a:gd name="T32" fmla="*/ 0 w 487"/>
              <a:gd name="T33" fmla="*/ 321 h 485"/>
              <a:gd name="T34" fmla="*/ 137 w 487"/>
              <a:gd name="T35" fmla="*/ 448 h 485"/>
              <a:gd name="T36" fmla="*/ 321 w 487"/>
              <a:gd name="T37" fmla="*/ 443 h 485"/>
              <a:gd name="T38" fmla="*/ 447 w 487"/>
              <a:gd name="T39" fmla="*/ 311 h 485"/>
              <a:gd name="T40" fmla="*/ 466 w 487"/>
              <a:gd name="T41" fmla="*/ 121 h 485"/>
              <a:gd name="T42" fmla="*/ 446 w 487"/>
              <a:gd name="T43" fmla="*/ 134 h 485"/>
              <a:gd name="T44" fmla="*/ 367 w 487"/>
              <a:gd name="T45" fmla="*/ 49 h 485"/>
              <a:gd name="T46" fmla="*/ 224 w 487"/>
              <a:gd name="T47" fmla="*/ 40 h 485"/>
              <a:gd name="T48" fmla="*/ 210 w 487"/>
              <a:gd name="T49" fmla="*/ 46 h 485"/>
              <a:gd name="T50" fmla="*/ 151 w 487"/>
              <a:gd name="T51" fmla="*/ 90 h 485"/>
              <a:gd name="T52" fmla="*/ 117 w 487"/>
              <a:gd name="T53" fmla="*/ 258 h 485"/>
              <a:gd name="T54" fmla="*/ 124 w 487"/>
              <a:gd name="T55" fmla="*/ 276 h 485"/>
              <a:gd name="T56" fmla="*/ 124 w 487"/>
              <a:gd name="T57" fmla="*/ 277 h 485"/>
              <a:gd name="T58" fmla="*/ 124 w 487"/>
              <a:gd name="T59" fmla="*/ 278 h 485"/>
              <a:gd name="T60" fmla="*/ 128 w 487"/>
              <a:gd name="T61" fmla="*/ 286 h 485"/>
              <a:gd name="T62" fmla="*/ 193 w 487"/>
              <a:gd name="T63" fmla="*/ 345 h 485"/>
              <a:gd name="T64" fmla="*/ 308 w 487"/>
              <a:gd name="T65" fmla="*/ 335 h 485"/>
              <a:gd name="T66" fmla="*/ 359 w 487"/>
              <a:gd name="T67" fmla="*/ 172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7" h="485">
                <a:moveTo>
                  <a:pt x="359" y="172"/>
                </a:moveTo>
                <a:cubicBezTo>
                  <a:pt x="369" y="191"/>
                  <a:pt x="374" y="212"/>
                  <a:pt x="373" y="234"/>
                </a:cubicBezTo>
                <a:cubicBezTo>
                  <a:pt x="373" y="255"/>
                  <a:pt x="367" y="276"/>
                  <a:pt x="357" y="296"/>
                </a:cubicBezTo>
                <a:cubicBezTo>
                  <a:pt x="347" y="315"/>
                  <a:pt x="332" y="331"/>
                  <a:pt x="314" y="344"/>
                </a:cubicBezTo>
                <a:cubicBezTo>
                  <a:pt x="296" y="356"/>
                  <a:pt x="275" y="364"/>
                  <a:pt x="253" y="367"/>
                </a:cubicBezTo>
                <a:cubicBezTo>
                  <a:pt x="231" y="369"/>
                  <a:pt x="208" y="367"/>
                  <a:pt x="187" y="359"/>
                </a:cubicBezTo>
                <a:cubicBezTo>
                  <a:pt x="166" y="351"/>
                  <a:pt x="147" y="339"/>
                  <a:pt x="132" y="322"/>
                </a:cubicBezTo>
                <a:cubicBezTo>
                  <a:pt x="124" y="314"/>
                  <a:pt x="118" y="304"/>
                  <a:pt x="113" y="294"/>
                </a:cubicBezTo>
                <a:cubicBezTo>
                  <a:pt x="111" y="292"/>
                  <a:pt x="110" y="289"/>
                  <a:pt x="109" y="287"/>
                </a:cubicBezTo>
                <a:cubicBezTo>
                  <a:pt x="108" y="285"/>
                  <a:pt x="108" y="285"/>
                  <a:pt x="108" y="285"/>
                </a:cubicBezTo>
                <a:cubicBezTo>
                  <a:pt x="107" y="284"/>
                  <a:pt x="107" y="284"/>
                  <a:pt x="107" y="284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105" y="279"/>
                  <a:pt x="105" y="279"/>
                  <a:pt x="105" y="279"/>
                </a:cubicBezTo>
                <a:cubicBezTo>
                  <a:pt x="104" y="275"/>
                  <a:pt x="101" y="269"/>
                  <a:pt x="99" y="264"/>
                </a:cubicBezTo>
                <a:cubicBezTo>
                  <a:pt x="92" y="243"/>
                  <a:pt x="88" y="221"/>
                  <a:pt x="88" y="199"/>
                </a:cubicBezTo>
                <a:cubicBezTo>
                  <a:pt x="89" y="154"/>
                  <a:pt x="105" y="110"/>
                  <a:pt x="134" y="76"/>
                </a:cubicBezTo>
                <a:cubicBezTo>
                  <a:pt x="149" y="59"/>
                  <a:pt x="166" y="44"/>
                  <a:pt x="185" y="33"/>
                </a:cubicBezTo>
                <a:cubicBezTo>
                  <a:pt x="190" y="30"/>
                  <a:pt x="195" y="27"/>
                  <a:pt x="200" y="25"/>
                </a:cubicBezTo>
                <a:cubicBezTo>
                  <a:pt x="202" y="23"/>
                  <a:pt x="205" y="22"/>
                  <a:pt x="208" y="21"/>
                </a:cubicBezTo>
                <a:cubicBezTo>
                  <a:pt x="210" y="20"/>
                  <a:pt x="212" y="19"/>
                  <a:pt x="215" y="18"/>
                </a:cubicBezTo>
                <a:cubicBezTo>
                  <a:pt x="226" y="14"/>
                  <a:pt x="237" y="11"/>
                  <a:pt x="248" y="9"/>
                </a:cubicBezTo>
                <a:cubicBezTo>
                  <a:pt x="292" y="0"/>
                  <a:pt x="339" y="7"/>
                  <a:pt x="378" y="28"/>
                </a:cubicBezTo>
                <a:cubicBezTo>
                  <a:pt x="418" y="49"/>
                  <a:pt x="450" y="84"/>
                  <a:pt x="467" y="125"/>
                </a:cubicBezTo>
                <a:cubicBezTo>
                  <a:pt x="446" y="134"/>
                  <a:pt x="446" y="134"/>
                  <a:pt x="446" y="134"/>
                </a:cubicBezTo>
                <a:cubicBezTo>
                  <a:pt x="444" y="130"/>
                  <a:pt x="444" y="130"/>
                  <a:pt x="444" y="130"/>
                </a:cubicBezTo>
                <a:cubicBezTo>
                  <a:pt x="466" y="121"/>
                  <a:pt x="466" y="121"/>
                  <a:pt x="466" y="121"/>
                </a:cubicBezTo>
                <a:cubicBezTo>
                  <a:pt x="479" y="152"/>
                  <a:pt x="486" y="186"/>
                  <a:pt x="486" y="220"/>
                </a:cubicBezTo>
                <a:cubicBezTo>
                  <a:pt x="487" y="254"/>
                  <a:pt x="480" y="288"/>
                  <a:pt x="467" y="319"/>
                </a:cubicBezTo>
                <a:cubicBezTo>
                  <a:pt x="454" y="351"/>
                  <a:pt x="436" y="379"/>
                  <a:pt x="412" y="403"/>
                </a:cubicBezTo>
                <a:cubicBezTo>
                  <a:pt x="388" y="427"/>
                  <a:pt x="359" y="446"/>
                  <a:pt x="328" y="459"/>
                </a:cubicBezTo>
                <a:cubicBezTo>
                  <a:pt x="266" y="485"/>
                  <a:pt x="194" y="484"/>
                  <a:pt x="133" y="458"/>
                </a:cubicBezTo>
                <a:cubicBezTo>
                  <a:pt x="103" y="445"/>
                  <a:pt x="75" y="426"/>
                  <a:pt x="52" y="403"/>
                </a:cubicBezTo>
                <a:cubicBezTo>
                  <a:pt x="29" y="379"/>
                  <a:pt x="11" y="351"/>
                  <a:pt x="0" y="321"/>
                </a:cubicBezTo>
                <a:cubicBezTo>
                  <a:pt x="13" y="350"/>
                  <a:pt x="33" y="377"/>
                  <a:pt x="56" y="399"/>
                </a:cubicBezTo>
                <a:cubicBezTo>
                  <a:pt x="80" y="420"/>
                  <a:pt x="107" y="437"/>
                  <a:pt x="137" y="448"/>
                </a:cubicBezTo>
                <a:cubicBezTo>
                  <a:pt x="167" y="460"/>
                  <a:pt x="199" y="465"/>
                  <a:pt x="230" y="464"/>
                </a:cubicBezTo>
                <a:cubicBezTo>
                  <a:pt x="262" y="463"/>
                  <a:pt x="293" y="456"/>
                  <a:pt x="321" y="443"/>
                </a:cubicBezTo>
                <a:cubicBezTo>
                  <a:pt x="350" y="430"/>
                  <a:pt x="376" y="412"/>
                  <a:pt x="398" y="389"/>
                </a:cubicBezTo>
                <a:cubicBezTo>
                  <a:pt x="419" y="367"/>
                  <a:pt x="436" y="340"/>
                  <a:pt x="447" y="311"/>
                </a:cubicBezTo>
                <a:cubicBezTo>
                  <a:pt x="470" y="253"/>
                  <a:pt x="469" y="187"/>
                  <a:pt x="444" y="130"/>
                </a:cubicBezTo>
                <a:cubicBezTo>
                  <a:pt x="466" y="121"/>
                  <a:pt x="466" y="121"/>
                  <a:pt x="466" y="121"/>
                </a:cubicBezTo>
                <a:cubicBezTo>
                  <a:pt x="467" y="125"/>
                  <a:pt x="467" y="125"/>
                  <a:pt x="467" y="125"/>
                </a:cubicBezTo>
                <a:cubicBezTo>
                  <a:pt x="446" y="134"/>
                  <a:pt x="446" y="134"/>
                  <a:pt x="446" y="134"/>
                </a:cubicBezTo>
                <a:cubicBezTo>
                  <a:pt x="438" y="116"/>
                  <a:pt x="427" y="99"/>
                  <a:pt x="414" y="85"/>
                </a:cubicBezTo>
                <a:cubicBezTo>
                  <a:pt x="400" y="70"/>
                  <a:pt x="384" y="58"/>
                  <a:pt x="367" y="49"/>
                </a:cubicBezTo>
                <a:cubicBezTo>
                  <a:pt x="332" y="30"/>
                  <a:pt x="291" y="24"/>
                  <a:pt x="252" y="32"/>
                </a:cubicBezTo>
                <a:cubicBezTo>
                  <a:pt x="242" y="34"/>
                  <a:pt x="233" y="36"/>
                  <a:pt x="224" y="40"/>
                </a:cubicBezTo>
                <a:cubicBezTo>
                  <a:pt x="221" y="41"/>
                  <a:pt x="219" y="42"/>
                  <a:pt x="217" y="43"/>
                </a:cubicBezTo>
                <a:cubicBezTo>
                  <a:pt x="215" y="43"/>
                  <a:pt x="212" y="45"/>
                  <a:pt x="210" y="46"/>
                </a:cubicBezTo>
                <a:cubicBezTo>
                  <a:pt x="205" y="48"/>
                  <a:pt x="201" y="50"/>
                  <a:pt x="197" y="52"/>
                </a:cubicBezTo>
                <a:cubicBezTo>
                  <a:pt x="180" y="62"/>
                  <a:pt x="164" y="75"/>
                  <a:pt x="151" y="90"/>
                </a:cubicBezTo>
                <a:cubicBezTo>
                  <a:pt x="125" y="120"/>
                  <a:pt x="110" y="159"/>
                  <a:pt x="109" y="199"/>
                </a:cubicBezTo>
                <a:cubicBezTo>
                  <a:pt x="108" y="219"/>
                  <a:pt x="111" y="239"/>
                  <a:pt x="117" y="258"/>
                </a:cubicBezTo>
                <a:cubicBezTo>
                  <a:pt x="119" y="263"/>
                  <a:pt x="120" y="267"/>
                  <a:pt x="122" y="273"/>
                </a:cubicBezTo>
                <a:cubicBezTo>
                  <a:pt x="124" y="276"/>
                  <a:pt x="124" y="276"/>
                  <a:pt x="124" y="276"/>
                </a:cubicBezTo>
                <a:cubicBezTo>
                  <a:pt x="124" y="277"/>
                  <a:pt x="124" y="277"/>
                  <a:pt x="124" y="277"/>
                </a:cubicBezTo>
                <a:cubicBezTo>
                  <a:pt x="124" y="277"/>
                  <a:pt x="124" y="277"/>
                  <a:pt x="124" y="277"/>
                </a:cubicBezTo>
                <a:cubicBezTo>
                  <a:pt x="124" y="277"/>
                  <a:pt x="124" y="277"/>
                  <a:pt x="124" y="277"/>
                </a:cubicBezTo>
                <a:cubicBezTo>
                  <a:pt x="124" y="278"/>
                  <a:pt x="124" y="278"/>
                  <a:pt x="124" y="278"/>
                </a:cubicBezTo>
                <a:cubicBezTo>
                  <a:pt x="125" y="280"/>
                  <a:pt x="125" y="280"/>
                  <a:pt x="125" y="280"/>
                </a:cubicBezTo>
                <a:cubicBezTo>
                  <a:pt x="126" y="282"/>
                  <a:pt x="127" y="284"/>
                  <a:pt x="128" y="286"/>
                </a:cubicBezTo>
                <a:cubicBezTo>
                  <a:pt x="133" y="295"/>
                  <a:pt x="138" y="303"/>
                  <a:pt x="145" y="311"/>
                </a:cubicBezTo>
                <a:cubicBezTo>
                  <a:pt x="158" y="326"/>
                  <a:pt x="174" y="338"/>
                  <a:pt x="193" y="345"/>
                </a:cubicBezTo>
                <a:cubicBezTo>
                  <a:pt x="211" y="353"/>
                  <a:pt x="231" y="356"/>
                  <a:pt x="251" y="354"/>
                </a:cubicBezTo>
                <a:cubicBezTo>
                  <a:pt x="271" y="352"/>
                  <a:pt x="291" y="346"/>
                  <a:pt x="308" y="335"/>
                </a:cubicBezTo>
                <a:cubicBezTo>
                  <a:pt x="326" y="324"/>
                  <a:pt x="340" y="309"/>
                  <a:pt x="351" y="292"/>
                </a:cubicBezTo>
                <a:cubicBezTo>
                  <a:pt x="372" y="257"/>
                  <a:pt x="376" y="211"/>
                  <a:pt x="359" y="172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swirl"/>
          <p:cNvSpPr>
            <a:spLocks/>
          </p:cNvSpPr>
          <p:nvPr/>
        </p:nvSpPr>
        <p:spPr bwMode="auto">
          <a:xfrm>
            <a:off x="6480175" y="444500"/>
            <a:ext cx="1612900" cy="1563688"/>
          </a:xfrm>
          <a:custGeom>
            <a:avLst/>
            <a:gdLst>
              <a:gd name="T0" fmla="*/ 242 w 508"/>
              <a:gd name="T1" fmla="*/ 484 h 492"/>
              <a:gd name="T2" fmla="*/ 2 w 508"/>
              <a:gd name="T3" fmla="*/ 327 h 492"/>
              <a:gd name="T4" fmla="*/ 9 w 508"/>
              <a:gd name="T5" fmla="*/ 311 h 492"/>
              <a:gd name="T6" fmla="*/ 25 w 508"/>
              <a:gd name="T7" fmla="*/ 317 h 492"/>
              <a:gd name="T8" fmla="*/ 334 w 508"/>
              <a:gd name="T9" fmla="*/ 441 h 492"/>
              <a:gd name="T10" fmla="*/ 460 w 508"/>
              <a:gd name="T11" fmla="*/ 312 h 492"/>
              <a:gd name="T12" fmla="*/ 459 w 508"/>
              <a:gd name="T13" fmla="*/ 133 h 492"/>
              <a:gd name="T14" fmla="*/ 364 w 508"/>
              <a:gd name="T15" fmla="*/ 42 h 492"/>
              <a:gd name="T16" fmla="*/ 231 w 508"/>
              <a:gd name="T17" fmla="*/ 44 h 492"/>
              <a:gd name="T18" fmla="*/ 215 w 508"/>
              <a:gd name="T19" fmla="*/ 38 h 492"/>
              <a:gd name="T20" fmla="*/ 221 w 508"/>
              <a:gd name="T21" fmla="*/ 22 h 492"/>
              <a:gd name="T22" fmla="*/ 373 w 508"/>
              <a:gd name="T23" fmla="*/ 20 h 492"/>
              <a:gd name="T24" fmla="*/ 480 w 508"/>
              <a:gd name="T25" fmla="*/ 122 h 492"/>
              <a:gd name="T26" fmla="*/ 480 w 508"/>
              <a:gd name="T27" fmla="*/ 122 h 492"/>
              <a:gd name="T28" fmla="*/ 480 w 508"/>
              <a:gd name="T29" fmla="*/ 122 h 492"/>
              <a:gd name="T30" fmla="*/ 480 w 508"/>
              <a:gd name="T31" fmla="*/ 122 h 492"/>
              <a:gd name="T32" fmla="*/ 482 w 508"/>
              <a:gd name="T33" fmla="*/ 126 h 492"/>
              <a:gd name="T34" fmla="*/ 482 w 508"/>
              <a:gd name="T35" fmla="*/ 126 h 492"/>
              <a:gd name="T36" fmla="*/ 482 w 508"/>
              <a:gd name="T37" fmla="*/ 126 h 492"/>
              <a:gd name="T38" fmla="*/ 482 w 508"/>
              <a:gd name="T39" fmla="*/ 321 h 492"/>
              <a:gd name="T40" fmla="*/ 344 w 508"/>
              <a:gd name="T41" fmla="*/ 463 h 492"/>
              <a:gd name="T42" fmla="*/ 242 w 508"/>
              <a:gd name="T43" fmla="*/ 484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08" h="492">
                <a:moveTo>
                  <a:pt x="242" y="484"/>
                </a:moveTo>
                <a:cubicBezTo>
                  <a:pt x="141" y="484"/>
                  <a:pt x="45" y="425"/>
                  <a:pt x="2" y="327"/>
                </a:cubicBezTo>
                <a:cubicBezTo>
                  <a:pt x="0" y="321"/>
                  <a:pt x="3" y="313"/>
                  <a:pt x="9" y="311"/>
                </a:cubicBezTo>
                <a:cubicBezTo>
                  <a:pt x="15" y="308"/>
                  <a:pt x="22" y="311"/>
                  <a:pt x="25" y="317"/>
                </a:cubicBezTo>
                <a:cubicBezTo>
                  <a:pt x="76" y="437"/>
                  <a:pt x="215" y="492"/>
                  <a:pt x="334" y="441"/>
                </a:cubicBezTo>
                <a:cubicBezTo>
                  <a:pt x="392" y="416"/>
                  <a:pt x="437" y="370"/>
                  <a:pt x="460" y="312"/>
                </a:cubicBezTo>
                <a:cubicBezTo>
                  <a:pt x="483" y="254"/>
                  <a:pt x="483" y="191"/>
                  <a:pt x="459" y="133"/>
                </a:cubicBezTo>
                <a:cubicBezTo>
                  <a:pt x="440" y="92"/>
                  <a:pt x="407" y="59"/>
                  <a:pt x="364" y="42"/>
                </a:cubicBezTo>
                <a:cubicBezTo>
                  <a:pt x="321" y="25"/>
                  <a:pt x="274" y="26"/>
                  <a:pt x="231" y="44"/>
                </a:cubicBezTo>
                <a:cubicBezTo>
                  <a:pt x="225" y="47"/>
                  <a:pt x="218" y="44"/>
                  <a:pt x="215" y="38"/>
                </a:cubicBezTo>
                <a:cubicBezTo>
                  <a:pt x="212" y="32"/>
                  <a:pt x="215" y="24"/>
                  <a:pt x="221" y="22"/>
                </a:cubicBezTo>
                <a:cubicBezTo>
                  <a:pt x="270" y="1"/>
                  <a:pt x="324" y="0"/>
                  <a:pt x="373" y="20"/>
                </a:cubicBezTo>
                <a:cubicBezTo>
                  <a:pt x="421" y="39"/>
                  <a:pt x="459" y="75"/>
                  <a:pt x="480" y="122"/>
                </a:cubicBezTo>
                <a:cubicBezTo>
                  <a:pt x="480" y="122"/>
                  <a:pt x="480" y="122"/>
                  <a:pt x="480" y="122"/>
                </a:cubicBezTo>
                <a:cubicBezTo>
                  <a:pt x="480" y="122"/>
                  <a:pt x="480" y="122"/>
                  <a:pt x="480" y="122"/>
                </a:cubicBezTo>
                <a:cubicBezTo>
                  <a:pt x="480" y="122"/>
                  <a:pt x="480" y="122"/>
                  <a:pt x="480" y="122"/>
                </a:cubicBezTo>
                <a:cubicBezTo>
                  <a:pt x="482" y="126"/>
                  <a:pt x="482" y="126"/>
                  <a:pt x="482" y="126"/>
                </a:cubicBezTo>
                <a:cubicBezTo>
                  <a:pt x="482" y="126"/>
                  <a:pt x="482" y="126"/>
                  <a:pt x="482" y="126"/>
                </a:cubicBezTo>
                <a:cubicBezTo>
                  <a:pt x="482" y="126"/>
                  <a:pt x="482" y="126"/>
                  <a:pt x="482" y="126"/>
                </a:cubicBezTo>
                <a:cubicBezTo>
                  <a:pt x="507" y="189"/>
                  <a:pt x="508" y="258"/>
                  <a:pt x="482" y="321"/>
                </a:cubicBezTo>
                <a:cubicBezTo>
                  <a:pt x="457" y="385"/>
                  <a:pt x="407" y="436"/>
                  <a:pt x="344" y="463"/>
                </a:cubicBezTo>
                <a:cubicBezTo>
                  <a:pt x="310" y="477"/>
                  <a:pt x="276" y="484"/>
                  <a:pt x="242" y="484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swirl"/>
          <p:cNvSpPr>
            <a:spLocks/>
          </p:cNvSpPr>
          <p:nvPr/>
        </p:nvSpPr>
        <p:spPr bwMode="auto">
          <a:xfrm>
            <a:off x="7950200" y="1428750"/>
            <a:ext cx="431800" cy="365125"/>
          </a:xfrm>
          <a:custGeom>
            <a:avLst/>
            <a:gdLst>
              <a:gd name="T0" fmla="*/ 50 w 136"/>
              <a:gd name="T1" fmla="*/ 47 h 115"/>
              <a:gd name="T2" fmla="*/ 53 w 136"/>
              <a:gd name="T3" fmla="*/ 25 h 115"/>
              <a:gd name="T4" fmla="*/ 67 w 136"/>
              <a:gd name="T5" fmla="*/ 7 h 115"/>
              <a:gd name="T6" fmla="*/ 90 w 136"/>
              <a:gd name="T7" fmla="*/ 1 h 115"/>
              <a:gd name="T8" fmla="*/ 112 w 136"/>
              <a:gd name="T9" fmla="*/ 7 h 115"/>
              <a:gd name="T10" fmla="*/ 135 w 136"/>
              <a:gd name="T11" fmla="*/ 48 h 115"/>
              <a:gd name="T12" fmla="*/ 119 w 136"/>
              <a:gd name="T13" fmla="*/ 93 h 115"/>
              <a:gd name="T14" fmla="*/ 110 w 136"/>
              <a:gd name="T15" fmla="*/ 85 h 115"/>
              <a:gd name="T16" fmla="*/ 111 w 136"/>
              <a:gd name="T17" fmla="*/ 84 h 115"/>
              <a:gd name="T18" fmla="*/ 120 w 136"/>
              <a:gd name="T19" fmla="*/ 92 h 115"/>
              <a:gd name="T20" fmla="*/ 97 w 136"/>
              <a:gd name="T21" fmla="*/ 108 h 115"/>
              <a:gd name="T22" fmla="*/ 70 w 136"/>
              <a:gd name="T23" fmla="*/ 115 h 115"/>
              <a:gd name="T24" fmla="*/ 20 w 136"/>
              <a:gd name="T25" fmla="*/ 95 h 115"/>
              <a:gd name="T26" fmla="*/ 5 w 136"/>
              <a:gd name="T27" fmla="*/ 73 h 115"/>
              <a:gd name="T28" fmla="*/ 0 w 136"/>
              <a:gd name="T29" fmla="*/ 46 h 115"/>
              <a:gd name="T30" fmla="*/ 20 w 136"/>
              <a:gd name="T31" fmla="*/ 0 h 115"/>
              <a:gd name="T32" fmla="*/ 6 w 136"/>
              <a:gd name="T33" fmla="*/ 46 h 115"/>
              <a:gd name="T34" fmla="*/ 27 w 136"/>
              <a:gd name="T35" fmla="*/ 88 h 115"/>
              <a:gd name="T36" fmla="*/ 70 w 136"/>
              <a:gd name="T37" fmla="*/ 103 h 115"/>
              <a:gd name="T38" fmla="*/ 111 w 136"/>
              <a:gd name="T39" fmla="*/ 84 h 115"/>
              <a:gd name="T40" fmla="*/ 120 w 136"/>
              <a:gd name="T41" fmla="*/ 92 h 115"/>
              <a:gd name="T42" fmla="*/ 119 w 136"/>
              <a:gd name="T43" fmla="*/ 93 h 115"/>
              <a:gd name="T44" fmla="*/ 110 w 136"/>
              <a:gd name="T45" fmla="*/ 85 h 115"/>
              <a:gd name="T46" fmla="*/ 124 w 136"/>
              <a:gd name="T47" fmla="*/ 49 h 115"/>
              <a:gd name="T48" fmla="*/ 120 w 136"/>
              <a:gd name="T49" fmla="*/ 30 h 115"/>
              <a:gd name="T50" fmla="*/ 108 w 136"/>
              <a:gd name="T51" fmla="*/ 14 h 115"/>
              <a:gd name="T52" fmla="*/ 70 w 136"/>
              <a:gd name="T53" fmla="*/ 11 h 115"/>
              <a:gd name="T54" fmla="*/ 56 w 136"/>
              <a:gd name="T55" fmla="*/ 26 h 115"/>
              <a:gd name="T56" fmla="*/ 50 w 136"/>
              <a:gd name="T57" fmla="*/ 4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6" h="115">
                <a:moveTo>
                  <a:pt x="50" y="47"/>
                </a:moveTo>
                <a:cubicBezTo>
                  <a:pt x="50" y="40"/>
                  <a:pt x="51" y="32"/>
                  <a:pt x="53" y="25"/>
                </a:cubicBezTo>
                <a:cubicBezTo>
                  <a:pt x="56" y="18"/>
                  <a:pt x="60" y="11"/>
                  <a:pt x="67" y="7"/>
                </a:cubicBezTo>
                <a:cubicBezTo>
                  <a:pt x="74" y="2"/>
                  <a:pt x="82" y="0"/>
                  <a:pt x="90" y="1"/>
                </a:cubicBezTo>
                <a:cubicBezTo>
                  <a:pt x="98" y="1"/>
                  <a:pt x="105" y="3"/>
                  <a:pt x="112" y="7"/>
                </a:cubicBezTo>
                <a:cubicBezTo>
                  <a:pt x="126" y="17"/>
                  <a:pt x="134" y="32"/>
                  <a:pt x="135" y="48"/>
                </a:cubicBezTo>
                <a:cubicBezTo>
                  <a:pt x="136" y="64"/>
                  <a:pt x="130" y="81"/>
                  <a:pt x="119" y="93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3" y="99"/>
                  <a:pt x="106" y="104"/>
                  <a:pt x="97" y="108"/>
                </a:cubicBezTo>
                <a:cubicBezTo>
                  <a:pt x="89" y="112"/>
                  <a:pt x="80" y="114"/>
                  <a:pt x="70" y="115"/>
                </a:cubicBezTo>
                <a:cubicBezTo>
                  <a:pt x="52" y="115"/>
                  <a:pt x="33" y="108"/>
                  <a:pt x="20" y="95"/>
                </a:cubicBezTo>
                <a:cubicBezTo>
                  <a:pt x="14" y="89"/>
                  <a:pt x="8" y="81"/>
                  <a:pt x="5" y="73"/>
                </a:cubicBezTo>
                <a:cubicBezTo>
                  <a:pt x="1" y="64"/>
                  <a:pt x="0" y="55"/>
                  <a:pt x="0" y="46"/>
                </a:cubicBezTo>
                <a:cubicBezTo>
                  <a:pt x="0" y="29"/>
                  <a:pt x="7" y="11"/>
                  <a:pt x="20" y="0"/>
                </a:cubicBezTo>
                <a:cubicBezTo>
                  <a:pt x="9" y="13"/>
                  <a:pt x="4" y="30"/>
                  <a:pt x="6" y="46"/>
                </a:cubicBezTo>
                <a:cubicBezTo>
                  <a:pt x="7" y="62"/>
                  <a:pt x="15" y="78"/>
                  <a:pt x="27" y="88"/>
                </a:cubicBezTo>
                <a:cubicBezTo>
                  <a:pt x="39" y="99"/>
                  <a:pt x="54" y="104"/>
                  <a:pt x="70" y="103"/>
                </a:cubicBezTo>
                <a:cubicBezTo>
                  <a:pt x="86" y="102"/>
                  <a:pt x="101" y="95"/>
                  <a:pt x="111" y="84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9" y="93"/>
                  <a:pt x="119" y="93"/>
                  <a:pt x="119" y="93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19" y="75"/>
                  <a:pt x="125" y="62"/>
                  <a:pt x="124" y="49"/>
                </a:cubicBezTo>
                <a:cubicBezTo>
                  <a:pt x="124" y="42"/>
                  <a:pt x="123" y="36"/>
                  <a:pt x="120" y="30"/>
                </a:cubicBezTo>
                <a:cubicBezTo>
                  <a:pt x="117" y="24"/>
                  <a:pt x="113" y="18"/>
                  <a:pt x="108" y="14"/>
                </a:cubicBezTo>
                <a:cubicBezTo>
                  <a:pt x="97" y="6"/>
                  <a:pt x="82" y="4"/>
                  <a:pt x="70" y="11"/>
                </a:cubicBezTo>
                <a:cubicBezTo>
                  <a:pt x="64" y="14"/>
                  <a:pt x="59" y="20"/>
                  <a:pt x="56" y="26"/>
                </a:cubicBezTo>
                <a:cubicBezTo>
                  <a:pt x="53" y="32"/>
                  <a:pt x="51" y="40"/>
                  <a:pt x="50" y="47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swirl"/>
          <p:cNvSpPr>
            <a:spLocks/>
          </p:cNvSpPr>
          <p:nvPr/>
        </p:nvSpPr>
        <p:spPr bwMode="auto">
          <a:xfrm>
            <a:off x="1997075" y="4275138"/>
            <a:ext cx="600075" cy="635000"/>
          </a:xfrm>
          <a:custGeom>
            <a:avLst/>
            <a:gdLst>
              <a:gd name="T0" fmla="*/ 109 w 189"/>
              <a:gd name="T1" fmla="*/ 83 h 200"/>
              <a:gd name="T2" fmla="*/ 82 w 189"/>
              <a:gd name="T3" fmla="*/ 64 h 200"/>
              <a:gd name="T4" fmla="*/ 51 w 189"/>
              <a:gd name="T5" fmla="*/ 61 h 200"/>
              <a:gd name="T6" fmla="*/ 9 w 189"/>
              <a:gd name="T7" fmla="*/ 104 h 200"/>
              <a:gd name="T8" fmla="*/ 10 w 189"/>
              <a:gd name="T9" fmla="*/ 135 h 200"/>
              <a:gd name="T10" fmla="*/ 25 w 189"/>
              <a:gd name="T11" fmla="*/ 163 h 200"/>
              <a:gd name="T12" fmla="*/ 80 w 189"/>
              <a:gd name="T13" fmla="*/ 191 h 200"/>
              <a:gd name="T14" fmla="*/ 79 w 189"/>
              <a:gd name="T15" fmla="*/ 199 h 200"/>
              <a:gd name="T16" fmla="*/ 78 w 189"/>
              <a:gd name="T17" fmla="*/ 199 h 200"/>
              <a:gd name="T18" fmla="*/ 78 w 189"/>
              <a:gd name="T19" fmla="*/ 191 h 200"/>
              <a:gd name="T20" fmla="*/ 147 w 189"/>
              <a:gd name="T21" fmla="*/ 169 h 200"/>
              <a:gd name="T22" fmla="*/ 181 w 189"/>
              <a:gd name="T23" fmla="*/ 105 h 200"/>
              <a:gd name="T24" fmla="*/ 160 w 189"/>
              <a:gd name="T25" fmla="*/ 36 h 200"/>
              <a:gd name="T26" fmla="*/ 131 w 189"/>
              <a:gd name="T27" fmla="*/ 11 h 200"/>
              <a:gd name="T28" fmla="*/ 95 w 189"/>
              <a:gd name="T29" fmla="*/ 0 h 200"/>
              <a:gd name="T30" fmla="*/ 163 w 189"/>
              <a:gd name="T31" fmla="*/ 33 h 200"/>
              <a:gd name="T32" fmla="*/ 183 w 189"/>
              <a:gd name="T33" fmla="*/ 67 h 200"/>
              <a:gd name="T34" fmla="*/ 188 w 189"/>
              <a:gd name="T35" fmla="*/ 106 h 200"/>
              <a:gd name="T36" fmla="*/ 152 w 189"/>
              <a:gd name="T37" fmla="*/ 175 h 200"/>
              <a:gd name="T38" fmla="*/ 117 w 189"/>
              <a:gd name="T39" fmla="*/ 195 h 200"/>
              <a:gd name="T40" fmla="*/ 78 w 189"/>
              <a:gd name="T41" fmla="*/ 199 h 200"/>
              <a:gd name="T42" fmla="*/ 78 w 189"/>
              <a:gd name="T43" fmla="*/ 191 h 200"/>
              <a:gd name="T44" fmla="*/ 80 w 189"/>
              <a:gd name="T45" fmla="*/ 191 h 200"/>
              <a:gd name="T46" fmla="*/ 80 w 189"/>
              <a:gd name="T47" fmla="*/ 199 h 200"/>
              <a:gd name="T48" fmla="*/ 20 w 189"/>
              <a:gd name="T49" fmla="*/ 167 h 200"/>
              <a:gd name="T50" fmla="*/ 4 w 189"/>
              <a:gd name="T51" fmla="*/ 137 h 200"/>
              <a:gd name="T52" fmla="*/ 3 w 189"/>
              <a:gd name="T53" fmla="*/ 103 h 200"/>
              <a:gd name="T54" fmla="*/ 20 w 189"/>
              <a:gd name="T55" fmla="*/ 73 h 200"/>
              <a:gd name="T56" fmla="*/ 50 w 189"/>
              <a:gd name="T57" fmla="*/ 57 h 200"/>
              <a:gd name="T58" fmla="*/ 83 w 189"/>
              <a:gd name="T59" fmla="*/ 63 h 200"/>
              <a:gd name="T60" fmla="*/ 109 w 189"/>
              <a:gd name="T61" fmla="*/ 8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89" h="200">
                <a:moveTo>
                  <a:pt x="109" y="83"/>
                </a:moveTo>
                <a:cubicBezTo>
                  <a:pt x="101" y="75"/>
                  <a:pt x="92" y="69"/>
                  <a:pt x="82" y="64"/>
                </a:cubicBezTo>
                <a:cubicBezTo>
                  <a:pt x="72" y="60"/>
                  <a:pt x="61" y="58"/>
                  <a:pt x="51" y="61"/>
                </a:cubicBezTo>
                <a:cubicBezTo>
                  <a:pt x="30" y="65"/>
                  <a:pt x="13" y="83"/>
                  <a:pt x="9" y="104"/>
                </a:cubicBezTo>
                <a:cubicBezTo>
                  <a:pt x="6" y="114"/>
                  <a:pt x="7" y="125"/>
                  <a:pt x="10" y="135"/>
                </a:cubicBezTo>
                <a:cubicBezTo>
                  <a:pt x="13" y="145"/>
                  <a:pt x="18" y="155"/>
                  <a:pt x="25" y="163"/>
                </a:cubicBezTo>
                <a:cubicBezTo>
                  <a:pt x="39" y="179"/>
                  <a:pt x="59" y="189"/>
                  <a:pt x="80" y="191"/>
                </a:cubicBezTo>
                <a:cubicBezTo>
                  <a:pt x="79" y="199"/>
                  <a:pt x="79" y="199"/>
                  <a:pt x="79" y="199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8" y="191"/>
                  <a:pt x="78" y="191"/>
                  <a:pt x="78" y="191"/>
                </a:cubicBezTo>
                <a:cubicBezTo>
                  <a:pt x="103" y="193"/>
                  <a:pt x="128" y="185"/>
                  <a:pt x="147" y="169"/>
                </a:cubicBezTo>
                <a:cubicBezTo>
                  <a:pt x="166" y="154"/>
                  <a:pt x="179" y="130"/>
                  <a:pt x="181" y="105"/>
                </a:cubicBezTo>
                <a:cubicBezTo>
                  <a:pt x="183" y="81"/>
                  <a:pt x="176" y="55"/>
                  <a:pt x="160" y="36"/>
                </a:cubicBezTo>
                <a:cubicBezTo>
                  <a:pt x="152" y="26"/>
                  <a:pt x="142" y="18"/>
                  <a:pt x="131" y="11"/>
                </a:cubicBezTo>
                <a:cubicBezTo>
                  <a:pt x="120" y="5"/>
                  <a:pt x="108" y="1"/>
                  <a:pt x="95" y="0"/>
                </a:cubicBezTo>
                <a:cubicBezTo>
                  <a:pt x="121" y="1"/>
                  <a:pt x="146" y="13"/>
                  <a:pt x="163" y="33"/>
                </a:cubicBezTo>
                <a:cubicBezTo>
                  <a:pt x="172" y="43"/>
                  <a:pt x="179" y="54"/>
                  <a:pt x="183" y="67"/>
                </a:cubicBezTo>
                <a:cubicBezTo>
                  <a:pt x="187" y="79"/>
                  <a:pt x="189" y="93"/>
                  <a:pt x="188" y="106"/>
                </a:cubicBezTo>
                <a:cubicBezTo>
                  <a:pt x="186" y="133"/>
                  <a:pt x="173" y="158"/>
                  <a:pt x="152" y="175"/>
                </a:cubicBezTo>
                <a:cubicBezTo>
                  <a:pt x="142" y="184"/>
                  <a:pt x="130" y="191"/>
                  <a:pt x="117" y="195"/>
                </a:cubicBezTo>
                <a:cubicBezTo>
                  <a:pt x="105" y="199"/>
                  <a:pt x="91" y="200"/>
                  <a:pt x="78" y="199"/>
                </a:cubicBezTo>
                <a:cubicBezTo>
                  <a:pt x="78" y="191"/>
                  <a:pt x="78" y="191"/>
                  <a:pt x="78" y="191"/>
                </a:cubicBezTo>
                <a:cubicBezTo>
                  <a:pt x="80" y="191"/>
                  <a:pt x="80" y="191"/>
                  <a:pt x="80" y="191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56" y="197"/>
                  <a:pt x="34" y="185"/>
                  <a:pt x="20" y="167"/>
                </a:cubicBezTo>
                <a:cubicBezTo>
                  <a:pt x="12" y="159"/>
                  <a:pt x="7" y="148"/>
                  <a:pt x="4" y="137"/>
                </a:cubicBezTo>
                <a:cubicBezTo>
                  <a:pt x="1" y="126"/>
                  <a:pt x="0" y="114"/>
                  <a:pt x="3" y="103"/>
                </a:cubicBezTo>
                <a:cubicBezTo>
                  <a:pt x="6" y="92"/>
                  <a:pt x="12" y="81"/>
                  <a:pt x="20" y="73"/>
                </a:cubicBezTo>
                <a:cubicBezTo>
                  <a:pt x="28" y="65"/>
                  <a:pt x="39" y="59"/>
                  <a:pt x="50" y="57"/>
                </a:cubicBezTo>
                <a:cubicBezTo>
                  <a:pt x="61" y="55"/>
                  <a:pt x="73" y="58"/>
                  <a:pt x="83" y="63"/>
                </a:cubicBezTo>
                <a:cubicBezTo>
                  <a:pt x="93" y="67"/>
                  <a:pt x="102" y="75"/>
                  <a:pt x="109" y="8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7" name="blue flower"/>
          <p:cNvGrpSpPr/>
          <p:nvPr/>
        </p:nvGrpSpPr>
        <p:grpSpPr>
          <a:xfrm>
            <a:off x="6158913" y="698711"/>
            <a:ext cx="2874169" cy="2874169"/>
            <a:chOff x="1438180" y="287607"/>
            <a:chExt cx="6282786" cy="6282786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438180" y="287607"/>
              <a:ext cx="6282786" cy="6282786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599540" y="1068518"/>
              <a:ext cx="2486937" cy="2316112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4506363" y="979778"/>
              <a:ext cx="2691039" cy="2491374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068233" y="3466715"/>
              <a:ext cx="2486937" cy="2322768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1961746" y="3380193"/>
              <a:ext cx="2686602" cy="2495811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599540" y="3466715"/>
              <a:ext cx="2511340" cy="2307238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4506363" y="3380193"/>
              <a:ext cx="2715441" cy="2482500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043831" y="1077392"/>
              <a:ext cx="2511340" cy="2307238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auto">
            <a:xfrm>
              <a:off x="1932906" y="990872"/>
              <a:ext cx="2715441" cy="2480281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774259" y="529424"/>
              <a:ext cx="1606192" cy="2686602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687737" y="442902"/>
              <a:ext cx="1779235" cy="2859644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774259" y="3637539"/>
              <a:ext cx="1606192" cy="2688819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687737" y="3548799"/>
              <a:ext cx="1783672" cy="2866299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788112" y="2628123"/>
              <a:ext cx="2691039" cy="1595101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701591" y="2541601"/>
              <a:ext cx="2864081" cy="1768144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682215" y="2628123"/>
              <a:ext cx="2684382" cy="1595101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1593475" y="2541601"/>
              <a:ext cx="2859644" cy="1768144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618964" y="2468391"/>
              <a:ext cx="1916782" cy="1914564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01600">
                <a:schemeClr val="accent3">
                  <a:lumMod val="5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3532442" y="2381869"/>
              <a:ext cx="2089825" cy="2089825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7" name="blue flower"/>
          <p:cNvGrpSpPr/>
          <p:nvPr/>
        </p:nvGrpSpPr>
        <p:grpSpPr>
          <a:xfrm>
            <a:off x="1430156" y="2383593"/>
            <a:ext cx="1914094" cy="1914094"/>
            <a:chOff x="1438180" y="287607"/>
            <a:chExt cx="6282786" cy="6282786"/>
          </a:xfrm>
        </p:grpSpPr>
        <p:sp>
          <p:nvSpPr>
            <p:cNvPr id="73" name="Freeform 5"/>
            <p:cNvSpPr>
              <a:spLocks/>
            </p:cNvSpPr>
            <p:nvPr/>
          </p:nvSpPr>
          <p:spPr bwMode="auto">
            <a:xfrm>
              <a:off x="1438180" y="287607"/>
              <a:ext cx="6282786" cy="6282786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4599540" y="1068518"/>
              <a:ext cx="2486937" cy="2316112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24"/>
            <p:cNvSpPr>
              <a:spLocks noEditPoints="1"/>
            </p:cNvSpPr>
            <p:nvPr/>
          </p:nvSpPr>
          <p:spPr bwMode="auto">
            <a:xfrm>
              <a:off x="4506363" y="979778"/>
              <a:ext cx="2691039" cy="2491374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25"/>
            <p:cNvSpPr>
              <a:spLocks/>
            </p:cNvSpPr>
            <p:nvPr/>
          </p:nvSpPr>
          <p:spPr bwMode="auto">
            <a:xfrm>
              <a:off x="2068233" y="3466715"/>
              <a:ext cx="2486937" cy="2322768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26"/>
            <p:cNvSpPr>
              <a:spLocks noEditPoints="1"/>
            </p:cNvSpPr>
            <p:nvPr/>
          </p:nvSpPr>
          <p:spPr bwMode="auto">
            <a:xfrm>
              <a:off x="1961746" y="3380193"/>
              <a:ext cx="2686602" cy="2495811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27"/>
            <p:cNvSpPr>
              <a:spLocks/>
            </p:cNvSpPr>
            <p:nvPr/>
          </p:nvSpPr>
          <p:spPr bwMode="auto">
            <a:xfrm>
              <a:off x="4599540" y="3466715"/>
              <a:ext cx="2511340" cy="2307238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28"/>
            <p:cNvSpPr>
              <a:spLocks noEditPoints="1"/>
            </p:cNvSpPr>
            <p:nvPr/>
          </p:nvSpPr>
          <p:spPr bwMode="auto">
            <a:xfrm>
              <a:off x="4506363" y="3380193"/>
              <a:ext cx="2715441" cy="2482500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9"/>
            <p:cNvSpPr>
              <a:spLocks/>
            </p:cNvSpPr>
            <p:nvPr/>
          </p:nvSpPr>
          <p:spPr bwMode="auto">
            <a:xfrm>
              <a:off x="2043831" y="1077392"/>
              <a:ext cx="2511340" cy="2307238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30"/>
            <p:cNvSpPr>
              <a:spLocks noEditPoints="1"/>
            </p:cNvSpPr>
            <p:nvPr/>
          </p:nvSpPr>
          <p:spPr bwMode="auto">
            <a:xfrm>
              <a:off x="1932906" y="990872"/>
              <a:ext cx="2715441" cy="2480281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15"/>
            <p:cNvSpPr>
              <a:spLocks/>
            </p:cNvSpPr>
            <p:nvPr/>
          </p:nvSpPr>
          <p:spPr bwMode="auto">
            <a:xfrm>
              <a:off x="3774259" y="529424"/>
              <a:ext cx="1606192" cy="2686602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16"/>
            <p:cNvSpPr>
              <a:spLocks noEditPoints="1"/>
            </p:cNvSpPr>
            <p:nvPr/>
          </p:nvSpPr>
          <p:spPr bwMode="auto">
            <a:xfrm>
              <a:off x="3687737" y="442902"/>
              <a:ext cx="1779235" cy="2859644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17"/>
            <p:cNvSpPr>
              <a:spLocks/>
            </p:cNvSpPr>
            <p:nvPr/>
          </p:nvSpPr>
          <p:spPr bwMode="auto">
            <a:xfrm>
              <a:off x="3774259" y="3637539"/>
              <a:ext cx="1606192" cy="2688819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3687737" y="3548799"/>
              <a:ext cx="1783672" cy="2866299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19"/>
            <p:cNvSpPr>
              <a:spLocks/>
            </p:cNvSpPr>
            <p:nvPr/>
          </p:nvSpPr>
          <p:spPr bwMode="auto">
            <a:xfrm>
              <a:off x="4788112" y="2628123"/>
              <a:ext cx="2691039" cy="1595101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20"/>
            <p:cNvSpPr>
              <a:spLocks noEditPoints="1"/>
            </p:cNvSpPr>
            <p:nvPr/>
          </p:nvSpPr>
          <p:spPr bwMode="auto">
            <a:xfrm>
              <a:off x="4701591" y="2541601"/>
              <a:ext cx="2864081" cy="1768144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1682215" y="2628123"/>
              <a:ext cx="2684382" cy="1595101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22"/>
            <p:cNvSpPr>
              <a:spLocks noEditPoints="1"/>
            </p:cNvSpPr>
            <p:nvPr/>
          </p:nvSpPr>
          <p:spPr bwMode="auto">
            <a:xfrm>
              <a:off x="1593475" y="2541601"/>
              <a:ext cx="2859644" cy="1768144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Oval 31"/>
            <p:cNvSpPr>
              <a:spLocks noChangeArrowheads="1"/>
            </p:cNvSpPr>
            <p:nvPr/>
          </p:nvSpPr>
          <p:spPr bwMode="auto">
            <a:xfrm>
              <a:off x="3618964" y="2468391"/>
              <a:ext cx="1916782" cy="1914564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01600">
                <a:schemeClr val="accent3">
                  <a:lumMod val="5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32"/>
            <p:cNvSpPr>
              <a:spLocks noEditPoints="1"/>
            </p:cNvSpPr>
            <p:nvPr/>
          </p:nvSpPr>
          <p:spPr bwMode="auto">
            <a:xfrm>
              <a:off x="3532442" y="2381869"/>
              <a:ext cx="2089825" cy="2089825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2" name="blue flower"/>
          <p:cNvGrpSpPr/>
          <p:nvPr/>
        </p:nvGrpSpPr>
        <p:grpSpPr>
          <a:xfrm rot="1580453">
            <a:off x="440111" y="3916828"/>
            <a:ext cx="1521265" cy="1521265"/>
            <a:chOff x="1438180" y="287607"/>
            <a:chExt cx="6282786" cy="6282786"/>
          </a:xfrm>
        </p:grpSpPr>
        <p:sp>
          <p:nvSpPr>
            <p:cNvPr id="93" name="Freeform 5"/>
            <p:cNvSpPr>
              <a:spLocks/>
            </p:cNvSpPr>
            <p:nvPr/>
          </p:nvSpPr>
          <p:spPr bwMode="auto">
            <a:xfrm>
              <a:off x="1438180" y="287607"/>
              <a:ext cx="6282786" cy="6282786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3"/>
            <p:cNvSpPr>
              <a:spLocks/>
            </p:cNvSpPr>
            <p:nvPr/>
          </p:nvSpPr>
          <p:spPr bwMode="auto">
            <a:xfrm>
              <a:off x="4599540" y="1068518"/>
              <a:ext cx="2486937" cy="2316112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4"/>
            <p:cNvSpPr>
              <a:spLocks noEditPoints="1"/>
            </p:cNvSpPr>
            <p:nvPr/>
          </p:nvSpPr>
          <p:spPr bwMode="auto">
            <a:xfrm>
              <a:off x="4506363" y="979778"/>
              <a:ext cx="2691039" cy="2491374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25"/>
            <p:cNvSpPr>
              <a:spLocks/>
            </p:cNvSpPr>
            <p:nvPr/>
          </p:nvSpPr>
          <p:spPr bwMode="auto">
            <a:xfrm>
              <a:off x="2068233" y="3466715"/>
              <a:ext cx="2486937" cy="2322768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26"/>
            <p:cNvSpPr>
              <a:spLocks noEditPoints="1"/>
            </p:cNvSpPr>
            <p:nvPr/>
          </p:nvSpPr>
          <p:spPr bwMode="auto">
            <a:xfrm>
              <a:off x="1961746" y="3380193"/>
              <a:ext cx="2686602" cy="2495811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27"/>
            <p:cNvSpPr>
              <a:spLocks/>
            </p:cNvSpPr>
            <p:nvPr/>
          </p:nvSpPr>
          <p:spPr bwMode="auto">
            <a:xfrm>
              <a:off x="4599540" y="3466715"/>
              <a:ext cx="2511340" cy="2307238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28"/>
            <p:cNvSpPr>
              <a:spLocks noEditPoints="1"/>
            </p:cNvSpPr>
            <p:nvPr/>
          </p:nvSpPr>
          <p:spPr bwMode="auto">
            <a:xfrm>
              <a:off x="4506363" y="3380193"/>
              <a:ext cx="2715441" cy="2482500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29"/>
            <p:cNvSpPr>
              <a:spLocks/>
            </p:cNvSpPr>
            <p:nvPr/>
          </p:nvSpPr>
          <p:spPr bwMode="auto">
            <a:xfrm>
              <a:off x="2043831" y="1077392"/>
              <a:ext cx="2511340" cy="2307238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266700" dist="508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30"/>
            <p:cNvSpPr>
              <a:spLocks noEditPoints="1"/>
            </p:cNvSpPr>
            <p:nvPr/>
          </p:nvSpPr>
          <p:spPr bwMode="auto">
            <a:xfrm>
              <a:off x="1932906" y="990872"/>
              <a:ext cx="2715441" cy="2480281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5"/>
            <p:cNvSpPr>
              <a:spLocks/>
            </p:cNvSpPr>
            <p:nvPr/>
          </p:nvSpPr>
          <p:spPr bwMode="auto">
            <a:xfrm>
              <a:off x="3774259" y="529424"/>
              <a:ext cx="1606192" cy="2686602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6"/>
            <p:cNvSpPr>
              <a:spLocks noEditPoints="1"/>
            </p:cNvSpPr>
            <p:nvPr/>
          </p:nvSpPr>
          <p:spPr bwMode="auto">
            <a:xfrm>
              <a:off x="3687737" y="442902"/>
              <a:ext cx="1779235" cy="2859644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7"/>
            <p:cNvSpPr>
              <a:spLocks/>
            </p:cNvSpPr>
            <p:nvPr/>
          </p:nvSpPr>
          <p:spPr bwMode="auto">
            <a:xfrm>
              <a:off x="3774259" y="3637539"/>
              <a:ext cx="1606192" cy="2688819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8"/>
            <p:cNvSpPr>
              <a:spLocks noEditPoints="1"/>
            </p:cNvSpPr>
            <p:nvPr/>
          </p:nvSpPr>
          <p:spPr bwMode="auto">
            <a:xfrm>
              <a:off x="3687737" y="3548799"/>
              <a:ext cx="1783672" cy="2866299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9"/>
            <p:cNvSpPr>
              <a:spLocks/>
            </p:cNvSpPr>
            <p:nvPr/>
          </p:nvSpPr>
          <p:spPr bwMode="auto">
            <a:xfrm>
              <a:off x="4788112" y="2628123"/>
              <a:ext cx="2691039" cy="1595101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20"/>
            <p:cNvSpPr>
              <a:spLocks noEditPoints="1"/>
            </p:cNvSpPr>
            <p:nvPr/>
          </p:nvSpPr>
          <p:spPr bwMode="auto">
            <a:xfrm>
              <a:off x="4701591" y="2541601"/>
              <a:ext cx="2864081" cy="1768144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21"/>
            <p:cNvSpPr>
              <a:spLocks/>
            </p:cNvSpPr>
            <p:nvPr/>
          </p:nvSpPr>
          <p:spPr bwMode="auto">
            <a:xfrm>
              <a:off x="1682215" y="2628123"/>
              <a:ext cx="2684382" cy="1595101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266700" dist="50800" dir="10800000" algn="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22"/>
            <p:cNvSpPr>
              <a:spLocks noEditPoints="1"/>
            </p:cNvSpPr>
            <p:nvPr/>
          </p:nvSpPr>
          <p:spPr bwMode="auto">
            <a:xfrm>
              <a:off x="1593475" y="2541601"/>
              <a:ext cx="2859644" cy="1768144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Oval 31"/>
            <p:cNvSpPr>
              <a:spLocks noChangeArrowheads="1"/>
            </p:cNvSpPr>
            <p:nvPr/>
          </p:nvSpPr>
          <p:spPr bwMode="auto">
            <a:xfrm>
              <a:off x="3618964" y="2468391"/>
              <a:ext cx="1916782" cy="1914564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01600">
                <a:schemeClr val="accent3">
                  <a:lumMod val="50000"/>
                </a:scheme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32"/>
            <p:cNvSpPr>
              <a:spLocks noEditPoints="1"/>
            </p:cNvSpPr>
            <p:nvPr/>
          </p:nvSpPr>
          <p:spPr bwMode="auto">
            <a:xfrm>
              <a:off x="3532442" y="2381869"/>
              <a:ext cx="2089825" cy="2089825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016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2" name="swirl"/>
          <p:cNvSpPr>
            <a:spLocks/>
          </p:cNvSpPr>
          <p:nvPr/>
        </p:nvSpPr>
        <p:spPr bwMode="auto">
          <a:xfrm rot="20088608">
            <a:off x="3089799" y="5152918"/>
            <a:ext cx="666750" cy="681038"/>
          </a:xfrm>
          <a:custGeom>
            <a:avLst/>
            <a:gdLst>
              <a:gd name="T0" fmla="*/ 89 w 210"/>
              <a:gd name="T1" fmla="*/ 85 h 214"/>
              <a:gd name="T2" fmla="*/ 114 w 210"/>
              <a:gd name="T3" fmla="*/ 62 h 214"/>
              <a:gd name="T4" fmla="*/ 131 w 210"/>
              <a:gd name="T5" fmla="*/ 55 h 214"/>
              <a:gd name="T6" fmla="*/ 149 w 210"/>
              <a:gd name="T7" fmla="*/ 54 h 214"/>
              <a:gd name="T8" fmla="*/ 183 w 210"/>
              <a:gd name="T9" fmla="*/ 70 h 214"/>
              <a:gd name="T10" fmla="*/ 203 w 210"/>
              <a:gd name="T11" fmla="*/ 102 h 214"/>
              <a:gd name="T12" fmla="*/ 186 w 210"/>
              <a:gd name="T13" fmla="*/ 176 h 214"/>
              <a:gd name="T14" fmla="*/ 120 w 210"/>
              <a:gd name="T15" fmla="*/ 212 h 214"/>
              <a:gd name="T16" fmla="*/ 117 w 210"/>
              <a:gd name="T17" fmla="*/ 181 h 214"/>
              <a:gd name="T18" fmla="*/ 119 w 210"/>
              <a:gd name="T19" fmla="*/ 181 h 214"/>
              <a:gd name="T20" fmla="*/ 121 w 210"/>
              <a:gd name="T21" fmla="*/ 212 h 214"/>
              <a:gd name="T22" fmla="*/ 77 w 210"/>
              <a:gd name="T23" fmla="*/ 208 h 214"/>
              <a:gd name="T24" fmla="*/ 38 w 210"/>
              <a:gd name="T25" fmla="*/ 186 h 214"/>
              <a:gd name="T26" fmla="*/ 1 w 210"/>
              <a:gd name="T27" fmla="*/ 108 h 214"/>
              <a:gd name="T28" fmla="*/ 7 w 210"/>
              <a:gd name="T29" fmla="*/ 66 h 214"/>
              <a:gd name="T30" fmla="*/ 30 w 210"/>
              <a:gd name="T31" fmla="*/ 30 h 214"/>
              <a:gd name="T32" fmla="*/ 64 w 210"/>
              <a:gd name="T33" fmla="*/ 7 h 214"/>
              <a:gd name="T34" fmla="*/ 103 w 210"/>
              <a:gd name="T35" fmla="*/ 1 h 214"/>
              <a:gd name="T36" fmla="*/ 43 w 210"/>
              <a:gd name="T37" fmla="*/ 41 h 214"/>
              <a:gd name="T38" fmla="*/ 27 w 210"/>
              <a:gd name="T39" fmla="*/ 106 h 214"/>
              <a:gd name="T40" fmla="*/ 59 w 210"/>
              <a:gd name="T41" fmla="*/ 162 h 214"/>
              <a:gd name="T42" fmla="*/ 119 w 210"/>
              <a:gd name="T43" fmla="*/ 181 h 214"/>
              <a:gd name="T44" fmla="*/ 121 w 210"/>
              <a:gd name="T45" fmla="*/ 212 h 214"/>
              <a:gd name="T46" fmla="*/ 120 w 210"/>
              <a:gd name="T47" fmla="*/ 212 h 214"/>
              <a:gd name="T48" fmla="*/ 117 w 210"/>
              <a:gd name="T49" fmla="*/ 181 h 214"/>
              <a:gd name="T50" fmla="*/ 165 w 210"/>
              <a:gd name="T51" fmla="*/ 158 h 214"/>
              <a:gd name="T52" fmla="*/ 179 w 210"/>
              <a:gd name="T53" fmla="*/ 134 h 214"/>
              <a:gd name="T54" fmla="*/ 182 w 210"/>
              <a:gd name="T55" fmla="*/ 107 h 214"/>
              <a:gd name="T56" fmla="*/ 147 w 210"/>
              <a:gd name="T57" fmla="*/ 67 h 214"/>
              <a:gd name="T58" fmla="*/ 117 w 210"/>
              <a:gd name="T59" fmla="*/ 68 h 214"/>
              <a:gd name="T60" fmla="*/ 89 w 210"/>
              <a:gd name="T61" fmla="*/ 8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0" h="214">
                <a:moveTo>
                  <a:pt x="89" y="85"/>
                </a:moveTo>
                <a:cubicBezTo>
                  <a:pt x="96" y="76"/>
                  <a:pt x="104" y="67"/>
                  <a:pt x="114" y="62"/>
                </a:cubicBezTo>
                <a:cubicBezTo>
                  <a:pt x="119" y="59"/>
                  <a:pt x="125" y="56"/>
                  <a:pt x="131" y="55"/>
                </a:cubicBezTo>
                <a:cubicBezTo>
                  <a:pt x="137" y="54"/>
                  <a:pt x="143" y="53"/>
                  <a:pt x="149" y="54"/>
                </a:cubicBezTo>
                <a:cubicBezTo>
                  <a:pt x="162" y="55"/>
                  <a:pt x="173" y="61"/>
                  <a:pt x="183" y="70"/>
                </a:cubicBezTo>
                <a:cubicBezTo>
                  <a:pt x="192" y="79"/>
                  <a:pt x="199" y="90"/>
                  <a:pt x="203" y="102"/>
                </a:cubicBezTo>
                <a:cubicBezTo>
                  <a:pt x="210" y="128"/>
                  <a:pt x="203" y="156"/>
                  <a:pt x="186" y="176"/>
                </a:cubicBezTo>
                <a:cubicBezTo>
                  <a:pt x="170" y="196"/>
                  <a:pt x="146" y="210"/>
                  <a:pt x="120" y="212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19" y="181"/>
                  <a:pt x="119" y="181"/>
                  <a:pt x="119" y="181"/>
                </a:cubicBezTo>
                <a:cubicBezTo>
                  <a:pt x="121" y="212"/>
                  <a:pt x="121" y="212"/>
                  <a:pt x="121" y="212"/>
                </a:cubicBezTo>
                <a:cubicBezTo>
                  <a:pt x="107" y="214"/>
                  <a:pt x="91" y="212"/>
                  <a:pt x="77" y="208"/>
                </a:cubicBezTo>
                <a:cubicBezTo>
                  <a:pt x="63" y="203"/>
                  <a:pt x="50" y="196"/>
                  <a:pt x="38" y="186"/>
                </a:cubicBezTo>
                <a:cubicBezTo>
                  <a:pt x="16" y="167"/>
                  <a:pt x="2" y="138"/>
                  <a:pt x="1" y="108"/>
                </a:cubicBezTo>
                <a:cubicBezTo>
                  <a:pt x="0" y="94"/>
                  <a:pt x="2" y="79"/>
                  <a:pt x="7" y="66"/>
                </a:cubicBezTo>
                <a:cubicBezTo>
                  <a:pt x="12" y="52"/>
                  <a:pt x="20" y="40"/>
                  <a:pt x="30" y="30"/>
                </a:cubicBezTo>
                <a:cubicBezTo>
                  <a:pt x="40" y="20"/>
                  <a:pt x="52" y="12"/>
                  <a:pt x="64" y="7"/>
                </a:cubicBezTo>
                <a:cubicBezTo>
                  <a:pt x="77" y="3"/>
                  <a:pt x="90" y="0"/>
                  <a:pt x="103" y="1"/>
                </a:cubicBezTo>
                <a:cubicBezTo>
                  <a:pt x="78" y="7"/>
                  <a:pt x="57" y="22"/>
                  <a:pt x="43" y="41"/>
                </a:cubicBezTo>
                <a:cubicBezTo>
                  <a:pt x="30" y="61"/>
                  <a:pt x="24" y="84"/>
                  <a:pt x="27" y="106"/>
                </a:cubicBezTo>
                <a:cubicBezTo>
                  <a:pt x="30" y="128"/>
                  <a:pt x="42" y="148"/>
                  <a:pt x="59" y="162"/>
                </a:cubicBezTo>
                <a:cubicBezTo>
                  <a:pt x="75" y="176"/>
                  <a:pt x="97" y="182"/>
                  <a:pt x="119" y="181"/>
                </a:cubicBezTo>
                <a:cubicBezTo>
                  <a:pt x="121" y="212"/>
                  <a:pt x="121" y="212"/>
                  <a:pt x="121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17" y="181"/>
                  <a:pt x="117" y="181"/>
                  <a:pt x="117" y="181"/>
                </a:cubicBezTo>
                <a:cubicBezTo>
                  <a:pt x="135" y="180"/>
                  <a:pt x="152" y="171"/>
                  <a:pt x="165" y="158"/>
                </a:cubicBezTo>
                <a:cubicBezTo>
                  <a:pt x="171" y="151"/>
                  <a:pt x="176" y="143"/>
                  <a:pt x="179" y="134"/>
                </a:cubicBezTo>
                <a:cubicBezTo>
                  <a:pt x="182" y="126"/>
                  <a:pt x="183" y="116"/>
                  <a:pt x="182" y="107"/>
                </a:cubicBezTo>
                <a:cubicBezTo>
                  <a:pt x="179" y="90"/>
                  <a:pt x="165" y="72"/>
                  <a:pt x="147" y="67"/>
                </a:cubicBezTo>
                <a:cubicBezTo>
                  <a:pt x="137" y="64"/>
                  <a:pt x="127" y="65"/>
                  <a:pt x="117" y="68"/>
                </a:cubicBezTo>
                <a:cubicBezTo>
                  <a:pt x="107" y="72"/>
                  <a:pt x="98" y="78"/>
                  <a:pt x="89" y="85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blue rectangle"/>
          <p:cNvSpPr>
            <a:spLocks noChangeArrowheads="1"/>
          </p:cNvSpPr>
          <p:nvPr/>
        </p:nvSpPr>
        <p:spPr bwMode="auto">
          <a:xfrm>
            <a:off x="588723" y="6156614"/>
            <a:ext cx="5993052" cy="65462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7636" y="6156614"/>
            <a:ext cx="569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Подготовила и провела старший воспитатель           </a:t>
            </a:r>
          </a:p>
          <a:p>
            <a:r>
              <a:rPr lang="ru-RU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Семёнова И.В.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      </a:t>
            </a:r>
            <a:endParaRPr lang="ru-RU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20" name="blue rectangle"/>
          <p:cNvSpPr>
            <a:spLocks noChangeArrowheads="1"/>
          </p:cNvSpPr>
          <p:nvPr/>
        </p:nvSpPr>
        <p:spPr bwMode="auto">
          <a:xfrm>
            <a:off x="144217" y="104356"/>
            <a:ext cx="2306519" cy="4353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ноябрь 2017</a:t>
            </a:r>
          </a:p>
        </p:txBody>
      </p:sp>
    </p:spTree>
    <p:extLst>
      <p:ext uri="{BB962C8B-B14F-4D97-AF65-F5344CB8AC3E}">
        <p14:creationId xmlns:p14="http://schemas.microsoft.com/office/powerpoint/2010/main" val="35397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orange rectangle"/>
          <p:cNvSpPr/>
          <p:nvPr/>
        </p:nvSpPr>
        <p:spPr>
          <a:xfrm>
            <a:off x="0" y="6032099"/>
            <a:ext cx="9144000" cy="8270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yellow rectangle"/>
          <p:cNvSpPr/>
          <p:nvPr/>
        </p:nvSpPr>
        <p:spPr>
          <a:xfrm rot="5400000">
            <a:off x="6829884" y="3276514"/>
            <a:ext cx="393249" cy="56359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7" name="yellow rectangle"/>
          <p:cNvSpPr/>
          <p:nvPr/>
        </p:nvSpPr>
        <p:spPr>
          <a:xfrm>
            <a:off x="1121912" y="968826"/>
            <a:ext cx="1383465" cy="56359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5" name="yellow rectangle"/>
          <p:cNvSpPr/>
          <p:nvPr/>
        </p:nvSpPr>
        <p:spPr>
          <a:xfrm>
            <a:off x="3964409" y="968826"/>
            <a:ext cx="607592" cy="56359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orange rectangle text box"/>
          <p:cNvSpPr/>
          <p:nvPr/>
        </p:nvSpPr>
        <p:spPr>
          <a:xfrm>
            <a:off x="2220686" y="266683"/>
            <a:ext cx="1750423" cy="1945257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умеет формулировать суждения, аргументировать высказывания, отстаивать свою точку зрения</a:t>
            </a:r>
          </a:p>
          <a:p>
            <a:pPr algn="ctr"/>
            <a:endParaRPr lang="en-US" sz="1300" dirty="0">
              <a:latin typeface="Georgia" panose="02040502050405020303" pitchFamily="18" charset="0"/>
            </a:endParaRPr>
          </a:p>
        </p:txBody>
      </p:sp>
      <p:sp>
        <p:nvSpPr>
          <p:cNvPr id="126" name="orange rectangle text box"/>
          <p:cNvSpPr/>
          <p:nvPr/>
        </p:nvSpPr>
        <p:spPr>
          <a:xfrm>
            <a:off x="4332084" y="312565"/>
            <a:ext cx="2008881" cy="1933303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выбирает из личного опыта наиболее значимые, интересные события, рассказывает о них кратко, но последовательно и логично</a:t>
            </a:r>
          </a:p>
          <a:p>
            <a:pPr algn="ctr"/>
            <a:endParaRPr lang="en-US" sz="1300" dirty="0"/>
          </a:p>
        </p:txBody>
      </p:sp>
      <p:sp>
        <p:nvSpPr>
          <p:cNvPr id="127" name="yellow rectangle"/>
          <p:cNvSpPr/>
          <p:nvPr/>
        </p:nvSpPr>
        <p:spPr>
          <a:xfrm>
            <a:off x="6260441" y="988253"/>
            <a:ext cx="607592" cy="56359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8" name="orange rectangle text box"/>
          <p:cNvSpPr/>
          <p:nvPr/>
        </p:nvSpPr>
        <p:spPr>
          <a:xfrm>
            <a:off x="6763312" y="312565"/>
            <a:ext cx="1698171" cy="1945257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внимательно слушает, проявляет конструктивные отношения к высказываниям других</a:t>
            </a:r>
            <a:endParaRPr lang="en-US" sz="1300" dirty="0">
              <a:latin typeface="Georgia" panose="02040502050405020303" pitchFamily="18" charset="0"/>
            </a:endParaRPr>
          </a:p>
        </p:txBody>
      </p:sp>
      <p:sp>
        <p:nvSpPr>
          <p:cNvPr id="130" name="orange rectangle text box"/>
          <p:cNvSpPr/>
          <p:nvPr/>
        </p:nvSpPr>
        <p:spPr>
          <a:xfrm>
            <a:off x="5004048" y="2762623"/>
            <a:ext cx="1674189" cy="1610529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объясняет словами свое эмоциональное состояние и корректирует его</a:t>
            </a:r>
            <a:r>
              <a:rPr lang="en-US" sz="1300" dirty="0" smtClean="0">
                <a:latin typeface="Georgia" panose="02040502050405020303" pitchFamily="18" charset="0"/>
              </a:rPr>
              <a:t> </a:t>
            </a:r>
            <a:endParaRPr lang="en-US" sz="1300" dirty="0">
              <a:latin typeface="Georgia" panose="02040502050405020303" pitchFamily="18" charset="0"/>
            </a:endParaRPr>
          </a:p>
        </p:txBody>
      </p:sp>
      <p:sp>
        <p:nvSpPr>
          <p:cNvPr id="131" name="orange rectangle text box"/>
          <p:cNvSpPr/>
          <p:nvPr/>
        </p:nvSpPr>
        <p:spPr>
          <a:xfrm>
            <a:off x="2745854" y="2760771"/>
            <a:ext cx="1447614" cy="1389271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делает выбор</a:t>
            </a:r>
            <a:endParaRPr lang="en-US" sz="1300" dirty="0">
              <a:latin typeface="Georgia" panose="02040502050405020303" pitchFamily="18" charset="0"/>
            </a:endParaRPr>
          </a:p>
        </p:txBody>
      </p:sp>
      <p:sp>
        <p:nvSpPr>
          <p:cNvPr id="132" name="yellow rectangle"/>
          <p:cNvSpPr/>
          <p:nvPr/>
        </p:nvSpPr>
        <p:spPr>
          <a:xfrm>
            <a:off x="4312033" y="3286092"/>
            <a:ext cx="692015" cy="56359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5" name="orange rectangle text box"/>
          <p:cNvSpPr/>
          <p:nvPr/>
        </p:nvSpPr>
        <p:spPr>
          <a:xfrm>
            <a:off x="99668" y="2760772"/>
            <a:ext cx="1483103" cy="1389271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планирует собственную деятельност</a:t>
            </a:r>
            <a:r>
              <a:rPr lang="ru-RU" sz="1400" dirty="0" smtClean="0"/>
              <a:t>ь</a:t>
            </a:r>
            <a:endParaRPr lang="en-US" sz="1300" dirty="0"/>
          </a:p>
        </p:txBody>
      </p:sp>
      <p:sp>
        <p:nvSpPr>
          <p:cNvPr id="156" name="yellow rectangle"/>
          <p:cNvSpPr/>
          <p:nvPr/>
        </p:nvSpPr>
        <p:spPr>
          <a:xfrm>
            <a:off x="1695517" y="3286093"/>
            <a:ext cx="1050337" cy="56359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8" name="orange rectangle text box"/>
          <p:cNvSpPr/>
          <p:nvPr/>
        </p:nvSpPr>
        <p:spPr>
          <a:xfrm>
            <a:off x="7308304" y="2745321"/>
            <a:ext cx="1757423" cy="1625978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  <a:effectLst>
            <a:outerShdw blurRad="50800" dist="381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Georgia" panose="02040502050405020303" pitchFamily="18" charset="0"/>
              </a:rPr>
              <a:t>поддерживает стремление договариваться о совместной деятельности, распределяет роли и обязанности.</a:t>
            </a:r>
            <a:endParaRPr lang="en-US" sz="1300" dirty="0">
              <a:latin typeface="Georgia" panose="02040502050405020303" pitchFamily="18" charset="0"/>
            </a:endParaRPr>
          </a:p>
        </p:txBody>
      </p:sp>
      <p:sp>
        <p:nvSpPr>
          <p:cNvPr id="181" name="your text goes here"/>
          <p:cNvSpPr txBox="1"/>
          <p:nvPr/>
        </p:nvSpPr>
        <p:spPr>
          <a:xfrm>
            <a:off x="251520" y="6238418"/>
            <a:ext cx="908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Ребенок  в результате проведения группового сбора</a:t>
            </a:r>
            <a:endParaRPr lang="en-US" sz="24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202" name="orange flower"/>
          <p:cNvGrpSpPr/>
          <p:nvPr/>
        </p:nvGrpSpPr>
        <p:grpSpPr>
          <a:xfrm>
            <a:off x="-10989" y="506473"/>
            <a:ext cx="1704418" cy="1527152"/>
            <a:chOff x="260974" y="198831"/>
            <a:chExt cx="2713045" cy="2713045"/>
          </a:xfrm>
        </p:grpSpPr>
        <p:sp>
          <p:nvSpPr>
            <p:cNvPr id="203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9" name="orange flower"/>
          <p:cNvGrpSpPr/>
          <p:nvPr/>
        </p:nvGrpSpPr>
        <p:grpSpPr>
          <a:xfrm>
            <a:off x="8032670" y="5581198"/>
            <a:ext cx="857626" cy="712887"/>
            <a:chOff x="260974" y="198831"/>
            <a:chExt cx="2713045" cy="2713045"/>
          </a:xfrm>
        </p:grpSpPr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50800" dir="5400000" algn="ctr" rotWithShape="0">
                <a:schemeClr val="accent2">
                  <a:lumMod val="50000"/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7730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7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75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07" grpId="0" animBg="1"/>
      <p:bldP spid="125" grpId="0" animBg="1"/>
      <p:bldP spid="2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55" grpId="0" animBg="1"/>
      <p:bldP spid="156" grpId="0" animBg="1"/>
      <p:bldP spid="158" grpId="0" animBg="1"/>
      <p:bldP spid="1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011" y="1556792"/>
            <a:ext cx="8043863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latin typeface="Georgia" panose="02040502050405020303" pitchFamily="18" charset="0"/>
              </a:rPr>
              <a:t>правила </a:t>
            </a:r>
            <a:r>
              <a:rPr lang="ru-RU" sz="3400" dirty="0">
                <a:latin typeface="Georgia" panose="02040502050405020303" pitchFamily="18" charset="0"/>
              </a:rPr>
              <a:t>независимо от их содержания всегда формулируются позитивно («Бегать и кричать можно на улице» вместо «Не кричи» и «Бегать нельзя»; «Внимательно слушай других» вместо «Не перебивай других» и т.д.); </a:t>
            </a:r>
            <a:endParaRPr lang="ru-RU" sz="3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3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Georgia" panose="02040502050405020303" pitchFamily="18" charset="0"/>
              </a:rPr>
              <a:t>правила </a:t>
            </a:r>
            <a:r>
              <a:rPr lang="ru-RU" sz="3400" dirty="0">
                <a:latin typeface="Georgia" panose="02040502050405020303" pitchFamily="18" charset="0"/>
              </a:rPr>
              <a:t>вводятся постепенно, когда в них возникает потребность; </a:t>
            </a:r>
            <a:endParaRPr lang="ru-RU" sz="3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3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Georgia" panose="02040502050405020303" pitchFamily="18" charset="0"/>
              </a:rPr>
              <a:t>правила </a:t>
            </a:r>
            <a:r>
              <a:rPr lang="ru-RU" sz="3400" dirty="0">
                <a:latin typeface="Georgia" panose="02040502050405020303" pitchFamily="18" charset="0"/>
              </a:rPr>
              <a:t>и их формулировки обсуждаются с детьми (совместное творчество, основанное на педагогической ситуации); </a:t>
            </a:r>
            <a:endParaRPr lang="ru-RU" sz="3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3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Georgia" panose="02040502050405020303" pitchFamily="18" charset="0"/>
              </a:rPr>
              <a:t>правила </a:t>
            </a:r>
            <a:r>
              <a:rPr lang="ru-RU" sz="3400" dirty="0">
                <a:latin typeface="Georgia" panose="02040502050405020303" pitchFamily="18" charset="0"/>
              </a:rPr>
              <a:t>оформляются не только словесно, но и в виде рисунков или символов; </a:t>
            </a:r>
            <a:endParaRPr lang="ru-RU" sz="3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3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Georgia" panose="02040502050405020303" pitchFamily="18" charset="0"/>
              </a:rPr>
              <a:t>правила </a:t>
            </a:r>
            <a:r>
              <a:rPr lang="ru-RU" sz="3400" dirty="0">
                <a:latin typeface="Georgia" panose="02040502050405020303" pitchFamily="18" charset="0"/>
              </a:rPr>
              <a:t>размещаются на видном месте и служат наглядным напоминанием согласованных норм поведения.</a:t>
            </a:r>
          </a:p>
        </p:txBody>
      </p:sp>
      <p:sp>
        <p:nvSpPr>
          <p:cNvPr id="4" name="orange rectangle"/>
          <p:cNvSpPr/>
          <p:nvPr/>
        </p:nvSpPr>
        <p:spPr>
          <a:xfrm>
            <a:off x="1011143" y="116632"/>
            <a:ext cx="6955864" cy="1224136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Основные рекомендации по организации работы с </a:t>
            </a:r>
            <a:r>
              <a:rPr lang="ru-RU" sz="2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правилами</a:t>
            </a:r>
            <a:endParaRPr 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yellow flower"/>
          <p:cNvGrpSpPr/>
          <p:nvPr/>
        </p:nvGrpSpPr>
        <p:grpSpPr>
          <a:xfrm rot="21253308">
            <a:off x="78374" y="1580832"/>
            <a:ext cx="497025" cy="385588"/>
            <a:chOff x="260974" y="198831"/>
            <a:chExt cx="2713045" cy="271304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yellow flower"/>
          <p:cNvGrpSpPr/>
          <p:nvPr/>
        </p:nvGrpSpPr>
        <p:grpSpPr>
          <a:xfrm rot="21253308">
            <a:off x="130566" y="2732960"/>
            <a:ext cx="497025" cy="385588"/>
            <a:chOff x="260974" y="198831"/>
            <a:chExt cx="2713045" cy="2713045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" name="yellow flower"/>
          <p:cNvGrpSpPr/>
          <p:nvPr/>
        </p:nvGrpSpPr>
        <p:grpSpPr>
          <a:xfrm rot="21253308">
            <a:off x="126509" y="3453041"/>
            <a:ext cx="497025" cy="385588"/>
            <a:chOff x="260974" y="198831"/>
            <a:chExt cx="2713045" cy="271304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5" name="yellow flower"/>
          <p:cNvGrpSpPr/>
          <p:nvPr/>
        </p:nvGrpSpPr>
        <p:grpSpPr>
          <a:xfrm rot="21253308">
            <a:off x="112003" y="4245128"/>
            <a:ext cx="497025" cy="385588"/>
            <a:chOff x="260974" y="198831"/>
            <a:chExt cx="2713045" cy="2713045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85" name="yellow flower"/>
          <p:cNvGrpSpPr/>
          <p:nvPr/>
        </p:nvGrpSpPr>
        <p:grpSpPr>
          <a:xfrm rot="21253308">
            <a:off x="37864" y="5037216"/>
            <a:ext cx="497025" cy="385588"/>
            <a:chOff x="260974" y="198831"/>
            <a:chExt cx="2713045" cy="2713045"/>
          </a:xfrm>
        </p:grpSpPr>
        <p:sp>
          <p:nvSpPr>
            <p:cNvPr id="8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394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 rectangle"/>
          <p:cNvSpPr/>
          <p:nvPr/>
        </p:nvSpPr>
        <p:spPr>
          <a:xfrm>
            <a:off x="1011143" y="116632"/>
            <a:ext cx="6955864" cy="1224136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Georgia" panose="02040502050405020303" pitchFamily="18" charset="0"/>
              </a:rPr>
              <a:t>Приемы предупреждения нежелательного поведения детей на групповом сборе </a:t>
            </a:r>
            <a:endParaRPr 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1478" y="1997839"/>
            <a:ext cx="74749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Georgia" panose="02040502050405020303" pitchFamily="18" charset="0"/>
              </a:rPr>
              <a:t>Обозначение </a:t>
            </a:r>
            <a:r>
              <a:rPr lang="ru-RU" sz="2400" dirty="0">
                <a:latin typeface="Georgia" panose="02040502050405020303" pitchFamily="18" charset="0"/>
              </a:rPr>
              <a:t>места каждого ребенка условным значком или предметом </a:t>
            </a:r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Специальные </a:t>
            </a:r>
            <a:r>
              <a:rPr lang="ru-RU" sz="2400" dirty="0">
                <a:latin typeface="Georgia" panose="02040502050405020303" pitchFamily="18" charset="0"/>
              </a:rPr>
              <a:t>сигналы «Тишина», «Внимание» и т.д. </a:t>
            </a:r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Обращение </a:t>
            </a:r>
            <a:r>
              <a:rPr lang="ru-RU" sz="2400" dirty="0">
                <a:latin typeface="Georgia" panose="02040502050405020303" pitchFamily="18" charset="0"/>
              </a:rPr>
              <a:t>к правилам группы («Один говорит, все слушают») </a:t>
            </a:r>
            <a:endParaRPr lang="ru-RU" sz="2400" dirty="0" smtClean="0">
              <a:latin typeface="Georgia" panose="02040502050405020303" pitchFamily="18" charset="0"/>
            </a:endParaRPr>
          </a:p>
          <a:p>
            <a:r>
              <a:rPr lang="ru-RU" sz="2400" dirty="0" smtClean="0">
                <a:latin typeface="Georgia" panose="02040502050405020303" pitchFamily="18" charset="0"/>
              </a:rPr>
              <a:t>Игра </a:t>
            </a:r>
            <a:r>
              <a:rPr lang="ru-RU" sz="2400" dirty="0">
                <a:latin typeface="Georgia" panose="02040502050405020303" pitchFamily="18" charset="0"/>
              </a:rPr>
              <a:t>– считалка или предмет, передаваемый по кругу и определяющий очередность высказываний</a:t>
            </a:r>
          </a:p>
        </p:txBody>
      </p:sp>
      <p:grpSp>
        <p:nvGrpSpPr>
          <p:cNvPr id="5" name="yellow flower"/>
          <p:cNvGrpSpPr/>
          <p:nvPr/>
        </p:nvGrpSpPr>
        <p:grpSpPr>
          <a:xfrm rot="21253308">
            <a:off x="226181" y="1935976"/>
            <a:ext cx="715781" cy="595262"/>
            <a:chOff x="260974" y="198831"/>
            <a:chExt cx="2713045" cy="271304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yellow flower"/>
          <p:cNvGrpSpPr/>
          <p:nvPr/>
        </p:nvGrpSpPr>
        <p:grpSpPr>
          <a:xfrm rot="21253308">
            <a:off x="233388" y="2712761"/>
            <a:ext cx="715781" cy="595262"/>
            <a:chOff x="260974" y="198831"/>
            <a:chExt cx="2713045" cy="2713045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" name="yellow flower"/>
          <p:cNvGrpSpPr/>
          <p:nvPr/>
        </p:nvGrpSpPr>
        <p:grpSpPr>
          <a:xfrm rot="21253308">
            <a:off x="239319" y="3408367"/>
            <a:ext cx="715781" cy="595262"/>
            <a:chOff x="260974" y="198831"/>
            <a:chExt cx="2713045" cy="271304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5" name="yellow flower"/>
          <p:cNvGrpSpPr/>
          <p:nvPr/>
        </p:nvGrpSpPr>
        <p:grpSpPr>
          <a:xfrm rot="21253308">
            <a:off x="201727" y="4213126"/>
            <a:ext cx="715781" cy="595262"/>
            <a:chOff x="260974" y="198831"/>
            <a:chExt cx="2713045" cy="2713045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2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 rectangle"/>
          <p:cNvSpPr/>
          <p:nvPr/>
        </p:nvSpPr>
        <p:spPr>
          <a:xfrm>
            <a:off x="1011143" y="2564904"/>
            <a:ext cx="6955864" cy="1944216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Практическая часть</a:t>
            </a:r>
            <a:endParaRPr lang="ru-RU" sz="5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yellow flower"/>
          <p:cNvGrpSpPr/>
          <p:nvPr/>
        </p:nvGrpSpPr>
        <p:grpSpPr>
          <a:xfrm rot="21253308">
            <a:off x="678831" y="2293607"/>
            <a:ext cx="715781" cy="595262"/>
            <a:chOff x="260974" y="198831"/>
            <a:chExt cx="2713045" cy="271304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yellow flower"/>
          <p:cNvGrpSpPr/>
          <p:nvPr/>
        </p:nvGrpSpPr>
        <p:grpSpPr>
          <a:xfrm rot="21253308">
            <a:off x="7573848" y="2223364"/>
            <a:ext cx="715781" cy="595262"/>
            <a:chOff x="260974" y="198831"/>
            <a:chExt cx="2713045" cy="2713045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" name="yellow flower"/>
          <p:cNvGrpSpPr/>
          <p:nvPr/>
        </p:nvGrpSpPr>
        <p:grpSpPr>
          <a:xfrm rot="21253308">
            <a:off x="7691896" y="4211488"/>
            <a:ext cx="715781" cy="595262"/>
            <a:chOff x="260974" y="198831"/>
            <a:chExt cx="2713045" cy="271304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5" name="yellow flower"/>
          <p:cNvGrpSpPr/>
          <p:nvPr/>
        </p:nvGrpSpPr>
        <p:grpSpPr>
          <a:xfrm rot="21253308">
            <a:off x="709967" y="4193350"/>
            <a:ext cx="715781" cy="595262"/>
            <a:chOff x="260974" y="198831"/>
            <a:chExt cx="2713045" cy="2713045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52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4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 rectangle"/>
          <p:cNvSpPr/>
          <p:nvPr/>
        </p:nvSpPr>
        <p:spPr>
          <a:xfrm>
            <a:off x="1011143" y="2564904"/>
            <a:ext cx="6955864" cy="1944216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РЕФЛЕКСИЯ</a:t>
            </a:r>
            <a:endParaRPr lang="ru-RU" sz="5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yellow flower"/>
          <p:cNvGrpSpPr/>
          <p:nvPr/>
        </p:nvGrpSpPr>
        <p:grpSpPr>
          <a:xfrm rot="21253308">
            <a:off x="678831" y="2293607"/>
            <a:ext cx="715781" cy="595262"/>
            <a:chOff x="260974" y="198831"/>
            <a:chExt cx="2713045" cy="271304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yellow flower"/>
          <p:cNvGrpSpPr/>
          <p:nvPr/>
        </p:nvGrpSpPr>
        <p:grpSpPr>
          <a:xfrm rot="21253308">
            <a:off x="7573848" y="2223364"/>
            <a:ext cx="715781" cy="595262"/>
            <a:chOff x="260974" y="198831"/>
            <a:chExt cx="2713045" cy="2713045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" name="yellow flower"/>
          <p:cNvGrpSpPr/>
          <p:nvPr/>
        </p:nvGrpSpPr>
        <p:grpSpPr>
          <a:xfrm rot="21253308">
            <a:off x="7691896" y="4211488"/>
            <a:ext cx="715781" cy="595262"/>
            <a:chOff x="260974" y="198831"/>
            <a:chExt cx="2713045" cy="271304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5" name="yellow flower"/>
          <p:cNvGrpSpPr/>
          <p:nvPr/>
        </p:nvGrpSpPr>
        <p:grpSpPr>
          <a:xfrm rot="21253308">
            <a:off x="709967" y="4193350"/>
            <a:ext cx="715781" cy="595262"/>
            <a:chOff x="260974" y="198831"/>
            <a:chExt cx="2713045" cy="2713045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37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ange rectangle"/>
          <p:cNvSpPr/>
          <p:nvPr/>
        </p:nvSpPr>
        <p:spPr>
          <a:xfrm>
            <a:off x="1011143" y="2564904"/>
            <a:ext cx="6955864" cy="1944216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sz="54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5" name="yellow flower"/>
          <p:cNvGrpSpPr/>
          <p:nvPr/>
        </p:nvGrpSpPr>
        <p:grpSpPr>
          <a:xfrm rot="21253308">
            <a:off x="678831" y="2293607"/>
            <a:ext cx="715781" cy="595262"/>
            <a:chOff x="260974" y="198831"/>
            <a:chExt cx="2713045" cy="271304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yellow flower"/>
          <p:cNvGrpSpPr/>
          <p:nvPr/>
        </p:nvGrpSpPr>
        <p:grpSpPr>
          <a:xfrm rot="21253308">
            <a:off x="7573848" y="2223364"/>
            <a:ext cx="715781" cy="595262"/>
            <a:chOff x="260974" y="198831"/>
            <a:chExt cx="2713045" cy="2713045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" name="yellow flower"/>
          <p:cNvGrpSpPr/>
          <p:nvPr/>
        </p:nvGrpSpPr>
        <p:grpSpPr>
          <a:xfrm rot="21253308">
            <a:off x="7691896" y="4211488"/>
            <a:ext cx="715781" cy="595262"/>
            <a:chOff x="260974" y="198831"/>
            <a:chExt cx="2713045" cy="271304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5" name="yellow flower"/>
          <p:cNvGrpSpPr/>
          <p:nvPr/>
        </p:nvGrpSpPr>
        <p:grpSpPr>
          <a:xfrm rot="21253308">
            <a:off x="709967" y="4193350"/>
            <a:ext cx="715781" cy="595262"/>
            <a:chOff x="260974" y="198831"/>
            <a:chExt cx="2713045" cy="2713045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93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086" y="1323370"/>
            <a:ext cx="8826410" cy="5490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Задачи</a:t>
            </a:r>
            <a:r>
              <a:rPr lang="ru-RU" sz="2400" dirty="0">
                <a:latin typeface="Georgia" panose="02040502050405020303" pitchFamily="18" charset="0"/>
              </a:rPr>
              <a:t>: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1. </a:t>
            </a:r>
          </a:p>
          <a:p>
            <a:pPr marL="0" indent="0">
              <a:buNone/>
            </a:pPr>
            <a:endParaRPr lang="ru-RU" sz="10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Ознакомить </a:t>
            </a:r>
            <a:r>
              <a:rPr lang="ru-RU" sz="2400" dirty="0">
                <a:latin typeface="Georgia" panose="02040502050405020303" pitchFamily="18" charset="0"/>
              </a:rPr>
              <a:t>со структурными элементами утреннего сбора.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Обратить </a:t>
            </a:r>
            <a:r>
              <a:rPr lang="ru-RU" sz="2400" dirty="0">
                <a:latin typeface="Georgia" panose="02040502050405020303" pitchFamily="18" charset="0"/>
              </a:rPr>
              <a:t>внимание на важность создания воспитателем психолого-педагогических условий во время проведения утреннего сбора. 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05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Georgia" panose="02040502050405020303" pitchFamily="18" charset="0"/>
              </a:rPr>
              <a:t>Оказать </a:t>
            </a:r>
            <a:r>
              <a:rPr lang="ru-RU" sz="2400" dirty="0">
                <a:latin typeface="Georgia" panose="02040502050405020303" pitchFamily="18" charset="0"/>
              </a:rPr>
              <a:t>помощь и поддержку воспитателям в организации и проведении утреннего сбора.</a:t>
            </a:r>
          </a:p>
        </p:txBody>
      </p:sp>
      <p:sp>
        <p:nvSpPr>
          <p:cNvPr id="4" name="blue rectangle"/>
          <p:cNvSpPr/>
          <p:nvPr/>
        </p:nvSpPr>
        <p:spPr>
          <a:xfrm>
            <a:off x="107504" y="20346"/>
            <a:ext cx="8928992" cy="1303024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Georgia" panose="02040502050405020303" pitchFamily="18" charset="0"/>
              </a:rPr>
              <a:t>Цель – мотивировать педагогов на проведение эффективных утренних сборов. </a:t>
            </a:r>
            <a:endParaRPr lang="en-US" sz="2800" dirty="0">
              <a:latin typeface="Georgia" panose="02040502050405020303" pitchFamily="18" charset="0"/>
            </a:endParaRPr>
          </a:p>
        </p:txBody>
      </p:sp>
      <p:grpSp>
        <p:nvGrpSpPr>
          <p:cNvPr id="5" name="yellow flower"/>
          <p:cNvGrpSpPr/>
          <p:nvPr/>
        </p:nvGrpSpPr>
        <p:grpSpPr>
          <a:xfrm rot="21253308">
            <a:off x="116239" y="1786449"/>
            <a:ext cx="715781" cy="595262"/>
            <a:chOff x="260974" y="198831"/>
            <a:chExt cx="2713045" cy="2713045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" name="yellow flower"/>
          <p:cNvGrpSpPr/>
          <p:nvPr/>
        </p:nvGrpSpPr>
        <p:grpSpPr>
          <a:xfrm rot="21253308">
            <a:off x="163540" y="4890905"/>
            <a:ext cx="715781" cy="595262"/>
            <a:chOff x="260974" y="198831"/>
            <a:chExt cx="2713045" cy="2713045"/>
          </a:xfrm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" name="yellow flower"/>
          <p:cNvGrpSpPr/>
          <p:nvPr/>
        </p:nvGrpSpPr>
        <p:grpSpPr>
          <a:xfrm rot="21253308">
            <a:off x="155341" y="3077262"/>
            <a:ext cx="715781" cy="595262"/>
            <a:chOff x="260974" y="198831"/>
            <a:chExt cx="2713045" cy="2713045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21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lue rectangle"/>
          <p:cNvSpPr/>
          <p:nvPr/>
        </p:nvSpPr>
        <p:spPr>
          <a:xfrm>
            <a:off x="2244751" y="399487"/>
            <a:ext cx="6660258" cy="1303024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Georgia" panose="02040502050405020303" pitchFamily="18" charset="0"/>
              </a:rPr>
              <a:t>установление комфортного социально - психологического климата в детском коллектив</a:t>
            </a:r>
            <a:r>
              <a:rPr lang="ru-RU" dirty="0"/>
              <a:t>е;</a:t>
            </a:r>
            <a:endParaRPr lang="en-US" dirty="0"/>
          </a:p>
        </p:txBody>
      </p:sp>
      <p:sp>
        <p:nvSpPr>
          <p:cNvPr id="196" name="blue rectangle"/>
          <p:cNvSpPr/>
          <p:nvPr/>
        </p:nvSpPr>
        <p:spPr>
          <a:xfrm>
            <a:off x="2287783" y="1987389"/>
            <a:ext cx="6649775" cy="12600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создание условий для межличностного и познавательно-делового общения детей и взрослых;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14" name="blue rectangle"/>
          <p:cNvSpPr/>
          <p:nvPr/>
        </p:nvSpPr>
        <p:spPr>
          <a:xfrm>
            <a:off x="2277208" y="3578441"/>
            <a:ext cx="6638974" cy="12600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развитие навыков культурного общения, (приветствия, комплименты и т. п.), планирования собственной деятельности и т. п., умения объяснять словами свое эмоциональное состояние;</a:t>
            </a:r>
            <a:endParaRPr lang="en-US" dirty="0">
              <a:latin typeface="Georgia" panose="02040502050405020303" pitchFamily="18" charset="0"/>
            </a:endParaRPr>
          </a:p>
        </p:txBody>
      </p:sp>
      <p:grpSp>
        <p:nvGrpSpPr>
          <p:cNvPr id="56" name="blue 5 petal flower"/>
          <p:cNvGrpSpPr/>
          <p:nvPr/>
        </p:nvGrpSpPr>
        <p:grpSpPr>
          <a:xfrm>
            <a:off x="941364" y="342062"/>
            <a:ext cx="1353933" cy="1351575"/>
            <a:chOff x="195209" y="369709"/>
            <a:chExt cx="4576763" cy="4371975"/>
          </a:xfrm>
        </p:grpSpPr>
        <p:sp>
          <p:nvSpPr>
            <p:cNvPr id="57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5371" y="372884"/>
              <a:ext cx="4521200" cy="436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>
              <a:off x="195209" y="369709"/>
              <a:ext cx="4576763" cy="4371975"/>
            </a:xfrm>
            <a:custGeom>
              <a:avLst/>
              <a:gdLst>
                <a:gd name="T0" fmla="*/ 1186 w 1218"/>
                <a:gd name="T1" fmla="*/ 405 h 1163"/>
                <a:gd name="T2" fmla="*/ 1079 w 1218"/>
                <a:gd name="T3" fmla="*/ 254 h 1163"/>
                <a:gd name="T4" fmla="*/ 1002 w 1218"/>
                <a:gd name="T5" fmla="*/ 228 h 1163"/>
                <a:gd name="T6" fmla="*/ 926 w 1218"/>
                <a:gd name="T7" fmla="*/ 255 h 1163"/>
                <a:gd name="T8" fmla="*/ 769 w 1218"/>
                <a:gd name="T9" fmla="*/ 386 h 1163"/>
                <a:gd name="T10" fmla="*/ 837 w 1218"/>
                <a:gd name="T11" fmla="*/ 191 h 1163"/>
                <a:gd name="T12" fmla="*/ 836 w 1218"/>
                <a:gd name="T13" fmla="*/ 111 h 1163"/>
                <a:gd name="T14" fmla="*/ 785 w 1218"/>
                <a:gd name="T15" fmla="*/ 48 h 1163"/>
                <a:gd name="T16" fmla="*/ 606 w 1218"/>
                <a:gd name="T17" fmla="*/ 0 h 1163"/>
                <a:gd name="T18" fmla="*/ 428 w 1218"/>
                <a:gd name="T19" fmla="*/ 49 h 1163"/>
                <a:gd name="T20" fmla="*/ 379 w 1218"/>
                <a:gd name="T21" fmla="*/ 115 h 1163"/>
                <a:gd name="T22" fmla="*/ 381 w 1218"/>
                <a:gd name="T23" fmla="*/ 191 h 1163"/>
                <a:gd name="T24" fmla="*/ 449 w 1218"/>
                <a:gd name="T25" fmla="*/ 386 h 1163"/>
                <a:gd name="T26" fmla="*/ 292 w 1218"/>
                <a:gd name="T27" fmla="*/ 255 h 1163"/>
                <a:gd name="T28" fmla="*/ 216 w 1218"/>
                <a:gd name="T29" fmla="*/ 228 h 1163"/>
                <a:gd name="T30" fmla="*/ 216 w 1218"/>
                <a:gd name="T31" fmla="*/ 228 h 1163"/>
                <a:gd name="T32" fmla="*/ 139 w 1218"/>
                <a:gd name="T33" fmla="*/ 254 h 1163"/>
                <a:gd name="T34" fmla="*/ 32 w 1218"/>
                <a:gd name="T35" fmla="*/ 405 h 1163"/>
                <a:gd name="T36" fmla="*/ 16 w 1218"/>
                <a:gd name="T37" fmla="*/ 589 h 1163"/>
                <a:gd name="T38" fmla="*/ 61 w 1218"/>
                <a:gd name="T39" fmla="*/ 658 h 1163"/>
                <a:gd name="T40" fmla="*/ 133 w 1218"/>
                <a:gd name="T41" fmla="*/ 682 h 1163"/>
                <a:gd name="T42" fmla="*/ 346 w 1218"/>
                <a:gd name="T43" fmla="*/ 687 h 1163"/>
                <a:gd name="T44" fmla="*/ 166 w 1218"/>
                <a:gd name="T45" fmla="*/ 776 h 1163"/>
                <a:gd name="T46" fmla="*/ 111 w 1218"/>
                <a:gd name="T47" fmla="*/ 828 h 1163"/>
                <a:gd name="T48" fmla="*/ 99 w 1218"/>
                <a:gd name="T49" fmla="*/ 909 h 1163"/>
                <a:gd name="T50" fmla="*/ 192 w 1218"/>
                <a:gd name="T51" fmla="*/ 1070 h 1163"/>
                <a:gd name="T52" fmla="*/ 379 w 1218"/>
                <a:gd name="T53" fmla="*/ 1163 h 1163"/>
                <a:gd name="T54" fmla="*/ 434 w 1218"/>
                <a:gd name="T55" fmla="*/ 1152 h 1163"/>
                <a:gd name="T56" fmla="*/ 491 w 1218"/>
                <a:gd name="T57" fmla="*/ 1095 h 1163"/>
                <a:gd name="T58" fmla="*/ 609 w 1218"/>
                <a:gd name="T59" fmla="*/ 844 h 1163"/>
                <a:gd name="T60" fmla="*/ 727 w 1218"/>
                <a:gd name="T61" fmla="*/ 1095 h 1163"/>
                <a:gd name="T62" fmla="*/ 784 w 1218"/>
                <a:gd name="T63" fmla="*/ 1152 h 1163"/>
                <a:gd name="T64" fmla="*/ 839 w 1218"/>
                <a:gd name="T65" fmla="*/ 1163 h 1163"/>
                <a:gd name="T66" fmla="*/ 1026 w 1218"/>
                <a:gd name="T67" fmla="*/ 1070 h 1163"/>
                <a:gd name="T68" fmla="*/ 1119 w 1218"/>
                <a:gd name="T69" fmla="*/ 909 h 1163"/>
                <a:gd name="T70" fmla="*/ 1107 w 1218"/>
                <a:gd name="T71" fmla="*/ 828 h 1163"/>
                <a:gd name="T72" fmla="*/ 1052 w 1218"/>
                <a:gd name="T73" fmla="*/ 776 h 1163"/>
                <a:gd name="T74" fmla="*/ 872 w 1218"/>
                <a:gd name="T75" fmla="*/ 687 h 1163"/>
                <a:gd name="T76" fmla="*/ 1085 w 1218"/>
                <a:gd name="T77" fmla="*/ 682 h 1163"/>
                <a:gd name="T78" fmla="*/ 1157 w 1218"/>
                <a:gd name="T79" fmla="*/ 658 h 1163"/>
                <a:gd name="T80" fmla="*/ 1202 w 1218"/>
                <a:gd name="T81" fmla="*/ 589 h 1163"/>
                <a:gd name="T82" fmla="*/ 1186 w 1218"/>
                <a:gd name="T83" fmla="*/ 405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8" h="1163">
                  <a:moveTo>
                    <a:pt x="1186" y="405"/>
                  </a:moveTo>
                  <a:cubicBezTo>
                    <a:pt x="1160" y="335"/>
                    <a:pt x="1124" y="284"/>
                    <a:pt x="1079" y="254"/>
                  </a:cubicBezTo>
                  <a:cubicBezTo>
                    <a:pt x="1042" y="230"/>
                    <a:pt x="1011" y="228"/>
                    <a:pt x="1002" y="228"/>
                  </a:cubicBezTo>
                  <a:cubicBezTo>
                    <a:pt x="976" y="228"/>
                    <a:pt x="946" y="239"/>
                    <a:pt x="926" y="255"/>
                  </a:cubicBezTo>
                  <a:cubicBezTo>
                    <a:pt x="769" y="386"/>
                    <a:pt x="769" y="386"/>
                    <a:pt x="769" y="386"/>
                  </a:cubicBezTo>
                  <a:cubicBezTo>
                    <a:pt x="837" y="191"/>
                    <a:pt x="837" y="191"/>
                    <a:pt x="837" y="191"/>
                  </a:cubicBezTo>
                  <a:cubicBezTo>
                    <a:pt x="845" y="167"/>
                    <a:pt x="845" y="135"/>
                    <a:pt x="836" y="111"/>
                  </a:cubicBezTo>
                  <a:cubicBezTo>
                    <a:pt x="833" y="103"/>
                    <a:pt x="821" y="74"/>
                    <a:pt x="785" y="48"/>
                  </a:cubicBezTo>
                  <a:cubicBezTo>
                    <a:pt x="741" y="16"/>
                    <a:pt x="681" y="0"/>
                    <a:pt x="606" y="0"/>
                  </a:cubicBezTo>
                  <a:cubicBezTo>
                    <a:pt x="530" y="0"/>
                    <a:pt x="470" y="17"/>
                    <a:pt x="428" y="49"/>
                  </a:cubicBezTo>
                  <a:cubicBezTo>
                    <a:pt x="392" y="77"/>
                    <a:pt x="382" y="107"/>
                    <a:pt x="379" y="115"/>
                  </a:cubicBezTo>
                  <a:cubicBezTo>
                    <a:pt x="372" y="139"/>
                    <a:pt x="373" y="168"/>
                    <a:pt x="381" y="191"/>
                  </a:cubicBezTo>
                  <a:cubicBezTo>
                    <a:pt x="449" y="386"/>
                    <a:pt x="449" y="386"/>
                    <a:pt x="449" y="386"/>
                  </a:cubicBezTo>
                  <a:cubicBezTo>
                    <a:pt x="292" y="255"/>
                    <a:pt x="292" y="255"/>
                    <a:pt x="292" y="255"/>
                  </a:cubicBezTo>
                  <a:cubicBezTo>
                    <a:pt x="272" y="239"/>
                    <a:pt x="242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07" y="228"/>
                    <a:pt x="176" y="230"/>
                    <a:pt x="139" y="254"/>
                  </a:cubicBezTo>
                  <a:cubicBezTo>
                    <a:pt x="94" y="284"/>
                    <a:pt x="58" y="335"/>
                    <a:pt x="32" y="405"/>
                  </a:cubicBezTo>
                  <a:cubicBezTo>
                    <a:pt x="5" y="476"/>
                    <a:pt x="0" y="538"/>
                    <a:pt x="16" y="589"/>
                  </a:cubicBezTo>
                  <a:cubicBezTo>
                    <a:pt x="29" y="632"/>
                    <a:pt x="53" y="652"/>
                    <a:pt x="61" y="658"/>
                  </a:cubicBezTo>
                  <a:cubicBezTo>
                    <a:pt x="80" y="672"/>
                    <a:pt x="109" y="682"/>
                    <a:pt x="133" y="682"/>
                  </a:cubicBezTo>
                  <a:cubicBezTo>
                    <a:pt x="346" y="687"/>
                    <a:pt x="346" y="687"/>
                    <a:pt x="346" y="687"/>
                  </a:cubicBezTo>
                  <a:cubicBezTo>
                    <a:pt x="166" y="776"/>
                    <a:pt x="166" y="776"/>
                    <a:pt x="166" y="776"/>
                  </a:cubicBezTo>
                  <a:cubicBezTo>
                    <a:pt x="144" y="786"/>
                    <a:pt x="122" y="807"/>
                    <a:pt x="111" y="828"/>
                  </a:cubicBezTo>
                  <a:cubicBezTo>
                    <a:pt x="106" y="836"/>
                    <a:pt x="93" y="865"/>
                    <a:pt x="99" y="909"/>
                  </a:cubicBezTo>
                  <a:cubicBezTo>
                    <a:pt x="106" y="962"/>
                    <a:pt x="137" y="1016"/>
                    <a:pt x="192" y="1070"/>
                  </a:cubicBezTo>
                  <a:cubicBezTo>
                    <a:pt x="270" y="1147"/>
                    <a:pt x="337" y="1163"/>
                    <a:pt x="379" y="1163"/>
                  </a:cubicBezTo>
                  <a:cubicBezTo>
                    <a:pt x="408" y="1163"/>
                    <a:pt x="427" y="1155"/>
                    <a:pt x="434" y="1152"/>
                  </a:cubicBezTo>
                  <a:cubicBezTo>
                    <a:pt x="457" y="1141"/>
                    <a:pt x="479" y="1119"/>
                    <a:pt x="491" y="1095"/>
                  </a:cubicBezTo>
                  <a:cubicBezTo>
                    <a:pt x="609" y="844"/>
                    <a:pt x="609" y="844"/>
                    <a:pt x="609" y="844"/>
                  </a:cubicBezTo>
                  <a:cubicBezTo>
                    <a:pt x="727" y="1095"/>
                    <a:pt x="727" y="1095"/>
                    <a:pt x="727" y="1095"/>
                  </a:cubicBezTo>
                  <a:cubicBezTo>
                    <a:pt x="739" y="1119"/>
                    <a:pt x="761" y="1141"/>
                    <a:pt x="784" y="1152"/>
                  </a:cubicBezTo>
                  <a:cubicBezTo>
                    <a:pt x="791" y="1155"/>
                    <a:pt x="810" y="1163"/>
                    <a:pt x="839" y="1163"/>
                  </a:cubicBezTo>
                  <a:cubicBezTo>
                    <a:pt x="881" y="1163"/>
                    <a:pt x="948" y="1147"/>
                    <a:pt x="1026" y="1070"/>
                  </a:cubicBezTo>
                  <a:cubicBezTo>
                    <a:pt x="1081" y="1016"/>
                    <a:pt x="1112" y="962"/>
                    <a:pt x="1119" y="909"/>
                  </a:cubicBezTo>
                  <a:cubicBezTo>
                    <a:pt x="1125" y="865"/>
                    <a:pt x="1112" y="836"/>
                    <a:pt x="1107" y="828"/>
                  </a:cubicBezTo>
                  <a:cubicBezTo>
                    <a:pt x="1096" y="807"/>
                    <a:pt x="1074" y="786"/>
                    <a:pt x="1052" y="776"/>
                  </a:cubicBezTo>
                  <a:cubicBezTo>
                    <a:pt x="872" y="687"/>
                    <a:pt x="872" y="687"/>
                    <a:pt x="872" y="687"/>
                  </a:cubicBezTo>
                  <a:cubicBezTo>
                    <a:pt x="1085" y="682"/>
                    <a:pt x="1085" y="682"/>
                    <a:pt x="1085" y="682"/>
                  </a:cubicBezTo>
                  <a:cubicBezTo>
                    <a:pt x="1109" y="682"/>
                    <a:pt x="1138" y="672"/>
                    <a:pt x="1157" y="658"/>
                  </a:cubicBezTo>
                  <a:cubicBezTo>
                    <a:pt x="1165" y="652"/>
                    <a:pt x="1189" y="632"/>
                    <a:pt x="1202" y="589"/>
                  </a:cubicBezTo>
                  <a:cubicBezTo>
                    <a:pt x="1218" y="538"/>
                    <a:pt x="1213" y="476"/>
                    <a:pt x="1186" y="40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1785884" y="557034"/>
              <a:ext cx="1393825" cy="1879600"/>
            </a:xfrm>
            <a:custGeom>
              <a:avLst/>
              <a:gdLst>
                <a:gd name="T0" fmla="*/ 167 w 371"/>
                <a:gd name="T1" fmla="*/ 500 h 500"/>
                <a:gd name="T2" fmla="*/ 126 w 371"/>
                <a:gd name="T3" fmla="*/ 470 h 500"/>
                <a:gd name="T4" fmla="*/ 5 w 371"/>
                <a:gd name="T5" fmla="*/ 125 h 500"/>
                <a:gd name="T6" fmla="*/ 4 w 371"/>
                <a:gd name="T7" fmla="*/ 79 h 500"/>
                <a:gd name="T8" fmla="*/ 183 w 371"/>
                <a:gd name="T9" fmla="*/ 0 h 500"/>
                <a:gd name="T10" fmla="*/ 366 w 371"/>
                <a:gd name="T11" fmla="*/ 78 h 500"/>
                <a:gd name="T12" fmla="*/ 367 w 371"/>
                <a:gd name="T13" fmla="*/ 125 h 500"/>
                <a:gd name="T14" fmla="*/ 246 w 371"/>
                <a:gd name="T15" fmla="*/ 470 h 500"/>
                <a:gd name="T16" fmla="*/ 205 w 371"/>
                <a:gd name="T17" fmla="*/ 500 h 500"/>
                <a:gd name="T18" fmla="*/ 167 w 371"/>
                <a:gd name="T1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500">
                  <a:moveTo>
                    <a:pt x="167" y="500"/>
                  </a:moveTo>
                  <a:cubicBezTo>
                    <a:pt x="150" y="500"/>
                    <a:pt x="132" y="487"/>
                    <a:pt x="126" y="470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1" y="112"/>
                    <a:pt x="0" y="92"/>
                    <a:pt x="4" y="79"/>
                  </a:cubicBezTo>
                  <a:cubicBezTo>
                    <a:pt x="5" y="76"/>
                    <a:pt x="29" y="0"/>
                    <a:pt x="183" y="0"/>
                  </a:cubicBezTo>
                  <a:cubicBezTo>
                    <a:pt x="336" y="0"/>
                    <a:pt x="365" y="75"/>
                    <a:pt x="366" y="78"/>
                  </a:cubicBezTo>
                  <a:cubicBezTo>
                    <a:pt x="371" y="92"/>
                    <a:pt x="371" y="111"/>
                    <a:pt x="367" y="125"/>
                  </a:cubicBezTo>
                  <a:cubicBezTo>
                    <a:pt x="246" y="470"/>
                    <a:pt x="246" y="470"/>
                    <a:pt x="246" y="470"/>
                  </a:cubicBezTo>
                  <a:cubicBezTo>
                    <a:pt x="240" y="487"/>
                    <a:pt x="222" y="500"/>
                    <a:pt x="205" y="500"/>
                  </a:cubicBezTo>
                  <a:lnTo>
                    <a:pt x="167" y="5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7"/>
            <p:cNvSpPr>
              <a:spLocks noEditPoints="1"/>
            </p:cNvSpPr>
            <p:nvPr/>
          </p:nvSpPr>
          <p:spPr bwMode="auto">
            <a:xfrm>
              <a:off x="1717621" y="488772"/>
              <a:ext cx="1533525" cy="2016125"/>
            </a:xfrm>
            <a:custGeom>
              <a:avLst/>
              <a:gdLst>
                <a:gd name="T0" fmla="*/ 201 w 408"/>
                <a:gd name="T1" fmla="*/ 36 h 536"/>
                <a:gd name="T2" fmla="*/ 367 w 408"/>
                <a:gd name="T3" fmla="*/ 103 h 536"/>
                <a:gd name="T4" fmla="*/ 368 w 408"/>
                <a:gd name="T5" fmla="*/ 137 h 536"/>
                <a:gd name="T6" fmla="*/ 247 w 408"/>
                <a:gd name="T7" fmla="*/ 482 h 536"/>
                <a:gd name="T8" fmla="*/ 223 w 408"/>
                <a:gd name="T9" fmla="*/ 500 h 536"/>
                <a:gd name="T10" fmla="*/ 185 w 408"/>
                <a:gd name="T11" fmla="*/ 500 h 536"/>
                <a:gd name="T12" fmla="*/ 161 w 408"/>
                <a:gd name="T13" fmla="*/ 482 h 536"/>
                <a:gd name="T14" fmla="*/ 40 w 408"/>
                <a:gd name="T15" fmla="*/ 137 h 536"/>
                <a:gd name="T16" fmla="*/ 39 w 408"/>
                <a:gd name="T17" fmla="*/ 102 h 536"/>
                <a:gd name="T18" fmla="*/ 201 w 408"/>
                <a:gd name="T19" fmla="*/ 36 h 536"/>
                <a:gd name="T20" fmla="*/ 201 w 408"/>
                <a:gd name="T21" fmla="*/ 0 h 536"/>
                <a:gd name="T22" fmla="*/ 5 w 408"/>
                <a:gd name="T23" fmla="*/ 92 h 536"/>
                <a:gd name="T24" fmla="*/ 6 w 408"/>
                <a:gd name="T25" fmla="*/ 149 h 536"/>
                <a:gd name="T26" fmla="*/ 127 w 408"/>
                <a:gd name="T27" fmla="*/ 494 h 536"/>
                <a:gd name="T28" fmla="*/ 185 w 408"/>
                <a:gd name="T29" fmla="*/ 536 h 536"/>
                <a:gd name="T30" fmla="*/ 223 w 408"/>
                <a:gd name="T31" fmla="*/ 536 h 536"/>
                <a:gd name="T32" fmla="*/ 281 w 408"/>
                <a:gd name="T33" fmla="*/ 494 h 536"/>
                <a:gd name="T34" fmla="*/ 402 w 408"/>
                <a:gd name="T35" fmla="*/ 149 h 536"/>
                <a:gd name="T36" fmla="*/ 401 w 408"/>
                <a:gd name="T37" fmla="*/ 90 h 536"/>
                <a:gd name="T38" fmla="*/ 201 w 408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8" h="536">
                  <a:moveTo>
                    <a:pt x="201" y="36"/>
                  </a:moveTo>
                  <a:cubicBezTo>
                    <a:pt x="343" y="36"/>
                    <a:pt x="367" y="103"/>
                    <a:pt x="367" y="103"/>
                  </a:cubicBezTo>
                  <a:cubicBezTo>
                    <a:pt x="371" y="112"/>
                    <a:pt x="371" y="127"/>
                    <a:pt x="368" y="137"/>
                  </a:cubicBezTo>
                  <a:cubicBezTo>
                    <a:pt x="247" y="482"/>
                    <a:pt x="247" y="482"/>
                    <a:pt x="247" y="482"/>
                  </a:cubicBezTo>
                  <a:cubicBezTo>
                    <a:pt x="244" y="492"/>
                    <a:pt x="233" y="500"/>
                    <a:pt x="223" y="500"/>
                  </a:cubicBezTo>
                  <a:cubicBezTo>
                    <a:pt x="185" y="500"/>
                    <a:pt x="185" y="500"/>
                    <a:pt x="185" y="500"/>
                  </a:cubicBezTo>
                  <a:cubicBezTo>
                    <a:pt x="175" y="500"/>
                    <a:pt x="164" y="492"/>
                    <a:pt x="161" y="482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7" y="127"/>
                    <a:pt x="37" y="112"/>
                    <a:pt x="39" y="102"/>
                  </a:cubicBezTo>
                  <a:cubicBezTo>
                    <a:pt x="39" y="102"/>
                    <a:pt x="59" y="36"/>
                    <a:pt x="201" y="36"/>
                  </a:cubicBezTo>
                  <a:moveTo>
                    <a:pt x="201" y="0"/>
                  </a:moveTo>
                  <a:cubicBezTo>
                    <a:pt x="36" y="0"/>
                    <a:pt x="8" y="83"/>
                    <a:pt x="5" y="92"/>
                  </a:cubicBezTo>
                  <a:cubicBezTo>
                    <a:pt x="0" y="109"/>
                    <a:pt x="0" y="132"/>
                    <a:pt x="6" y="149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35" y="518"/>
                    <a:pt x="160" y="536"/>
                    <a:pt x="185" y="536"/>
                  </a:cubicBezTo>
                  <a:cubicBezTo>
                    <a:pt x="223" y="536"/>
                    <a:pt x="223" y="536"/>
                    <a:pt x="223" y="536"/>
                  </a:cubicBezTo>
                  <a:cubicBezTo>
                    <a:pt x="248" y="536"/>
                    <a:pt x="273" y="518"/>
                    <a:pt x="281" y="494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8" y="132"/>
                    <a:pt x="408" y="107"/>
                    <a:pt x="401" y="90"/>
                  </a:cubicBezTo>
                  <a:cubicBezTo>
                    <a:pt x="398" y="81"/>
                    <a:pt x="364" y="0"/>
                    <a:pt x="2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288871" y="1414284"/>
              <a:ext cx="2014538" cy="1362075"/>
            </a:xfrm>
            <a:custGeom>
              <a:avLst/>
              <a:gdLst>
                <a:gd name="T0" fmla="*/ 109 w 536"/>
                <a:gd name="T1" fmla="*/ 354 h 362"/>
                <a:gd name="T2" fmla="*/ 65 w 536"/>
                <a:gd name="T3" fmla="*/ 340 h 362"/>
                <a:gd name="T4" fmla="*/ 54 w 536"/>
                <a:gd name="T5" fmla="*/ 144 h 362"/>
                <a:gd name="T6" fmla="*/ 191 w 536"/>
                <a:gd name="T7" fmla="*/ 0 h 362"/>
                <a:gd name="T8" fmla="*/ 235 w 536"/>
                <a:gd name="T9" fmla="*/ 16 h 362"/>
                <a:gd name="T10" fmla="*/ 517 w 536"/>
                <a:gd name="T11" fmla="*/ 250 h 362"/>
                <a:gd name="T12" fmla="*/ 530 w 536"/>
                <a:gd name="T13" fmla="*/ 299 h 362"/>
                <a:gd name="T14" fmla="*/ 517 w 536"/>
                <a:gd name="T15" fmla="*/ 333 h 362"/>
                <a:gd name="T16" fmla="*/ 475 w 536"/>
                <a:gd name="T17" fmla="*/ 362 h 362"/>
                <a:gd name="T18" fmla="*/ 109 w 536"/>
                <a:gd name="T19" fmla="*/ 35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62">
                  <a:moveTo>
                    <a:pt x="109" y="354"/>
                  </a:moveTo>
                  <a:cubicBezTo>
                    <a:pt x="95" y="354"/>
                    <a:pt x="76" y="348"/>
                    <a:pt x="65" y="340"/>
                  </a:cubicBezTo>
                  <a:cubicBezTo>
                    <a:pt x="63" y="338"/>
                    <a:pt x="0" y="289"/>
                    <a:pt x="54" y="144"/>
                  </a:cubicBezTo>
                  <a:cubicBezTo>
                    <a:pt x="107" y="1"/>
                    <a:pt x="188" y="0"/>
                    <a:pt x="191" y="0"/>
                  </a:cubicBezTo>
                  <a:cubicBezTo>
                    <a:pt x="206" y="0"/>
                    <a:pt x="224" y="7"/>
                    <a:pt x="235" y="16"/>
                  </a:cubicBezTo>
                  <a:cubicBezTo>
                    <a:pt x="517" y="250"/>
                    <a:pt x="517" y="250"/>
                    <a:pt x="517" y="250"/>
                  </a:cubicBezTo>
                  <a:cubicBezTo>
                    <a:pt x="530" y="261"/>
                    <a:pt x="536" y="282"/>
                    <a:pt x="530" y="299"/>
                  </a:cubicBezTo>
                  <a:cubicBezTo>
                    <a:pt x="517" y="333"/>
                    <a:pt x="517" y="333"/>
                    <a:pt x="517" y="333"/>
                  </a:cubicBezTo>
                  <a:cubicBezTo>
                    <a:pt x="511" y="350"/>
                    <a:pt x="493" y="362"/>
                    <a:pt x="475" y="362"/>
                  </a:cubicBezTo>
                  <a:cubicBezTo>
                    <a:pt x="475" y="362"/>
                    <a:pt x="109" y="354"/>
                    <a:pt x="109" y="35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214259" y="1347609"/>
              <a:ext cx="2160588" cy="1495425"/>
            </a:xfrm>
            <a:custGeom>
              <a:avLst/>
              <a:gdLst>
                <a:gd name="T0" fmla="*/ 211 w 575"/>
                <a:gd name="T1" fmla="*/ 36 h 398"/>
                <a:gd name="T2" fmla="*/ 211 w 575"/>
                <a:gd name="T3" fmla="*/ 36 h 398"/>
                <a:gd name="T4" fmla="*/ 244 w 575"/>
                <a:gd name="T5" fmla="*/ 48 h 398"/>
                <a:gd name="T6" fmla="*/ 525 w 575"/>
                <a:gd name="T7" fmla="*/ 281 h 398"/>
                <a:gd name="T8" fmla="*/ 533 w 575"/>
                <a:gd name="T9" fmla="*/ 310 h 398"/>
                <a:gd name="T10" fmla="*/ 520 w 575"/>
                <a:gd name="T11" fmla="*/ 345 h 398"/>
                <a:gd name="T12" fmla="*/ 495 w 575"/>
                <a:gd name="T13" fmla="*/ 362 h 398"/>
                <a:gd name="T14" fmla="*/ 495 w 575"/>
                <a:gd name="T15" fmla="*/ 362 h 398"/>
                <a:gd name="T16" fmla="*/ 129 w 575"/>
                <a:gd name="T17" fmla="*/ 354 h 398"/>
                <a:gd name="T18" fmla="*/ 96 w 575"/>
                <a:gd name="T19" fmla="*/ 343 h 398"/>
                <a:gd name="T20" fmla="*/ 91 w 575"/>
                <a:gd name="T21" fmla="*/ 169 h 398"/>
                <a:gd name="T22" fmla="*/ 211 w 575"/>
                <a:gd name="T23" fmla="*/ 36 h 398"/>
                <a:gd name="T24" fmla="*/ 211 w 575"/>
                <a:gd name="T25" fmla="*/ 0 h 398"/>
                <a:gd name="T26" fmla="*/ 211 w 575"/>
                <a:gd name="T27" fmla="*/ 0 h 398"/>
                <a:gd name="T28" fmla="*/ 57 w 575"/>
                <a:gd name="T29" fmla="*/ 156 h 398"/>
                <a:gd name="T30" fmla="*/ 75 w 575"/>
                <a:gd name="T31" fmla="*/ 372 h 398"/>
                <a:gd name="T32" fmla="*/ 129 w 575"/>
                <a:gd name="T33" fmla="*/ 390 h 398"/>
                <a:gd name="T34" fmla="*/ 494 w 575"/>
                <a:gd name="T35" fmla="*/ 398 h 398"/>
                <a:gd name="T36" fmla="*/ 495 w 575"/>
                <a:gd name="T37" fmla="*/ 398 h 398"/>
                <a:gd name="T38" fmla="*/ 553 w 575"/>
                <a:gd name="T39" fmla="*/ 358 h 398"/>
                <a:gd name="T40" fmla="*/ 566 w 575"/>
                <a:gd name="T41" fmla="*/ 323 h 398"/>
                <a:gd name="T42" fmla="*/ 548 w 575"/>
                <a:gd name="T43" fmla="*/ 254 h 398"/>
                <a:gd name="T44" fmla="*/ 267 w 575"/>
                <a:gd name="T45" fmla="*/ 20 h 398"/>
                <a:gd name="T46" fmla="*/ 211 w 575"/>
                <a:gd name="T47" fmla="*/ 0 h 398"/>
                <a:gd name="T48" fmla="*/ 211 w 575"/>
                <a:gd name="T4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5" h="398">
                  <a:moveTo>
                    <a:pt x="211" y="36"/>
                  </a:moveTo>
                  <a:cubicBezTo>
                    <a:pt x="211" y="36"/>
                    <a:pt x="211" y="36"/>
                    <a:pt x="211" y="36"/>
                  </a:cubicBezTo>
                  <a:cubicBezTo>
                    <a:pt x="221" y="36"/>
                    <a:pt x="236" y="41"/>
                    <a:pt x="244" y="48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33" y="288"/>
                    <a:pt x="536" y="301"/>
                    <a:pt x="533" y="310"/>
                  </a:cubicBezTo>
                  <a:cubicBezTo>
                    <a:pt x="520" y="345"/>
                    <a:pt x="520" y="345"/>
                    <a:pt x="520" y="345"/>
                  </a:cubicBezTo>
                  <a:cubicBezTo>
                    <a:pt x="516" y="354"/>
                    <a:pt x="505" y="362"/>
                    <a:pt x="495" y="362"/>
                  </a:cubicBezTo>
                  <a:cubicBezTo>
                    <a:pt x="495" y="362"/>
                    <a:pt x="495" y="362"/>
                    <a:pt x="495" y="362"/>
                  </a:cubicBezTo>
                  <a:cubicBezTo>
                    <a:pt x="129" y="354"/>
                    <a:pt x="129" y="354"/>
                    <a:pt x="129" y="354"/>
                  </a:cubicBezTo>
                  <a:cubicBezTo>
                    <a:pt x="119" y="354"/>
                    <a:pt x="104" y="349"/>
                    <a:pt x="96" y="343"/>
                  </a:cubicBezTo>
                  <a:cubicBezTo>
                    <a:pt x="96" y="343"/>
                    <a:pt x="41" y="302"/>
                    <a:pt x="91" y="169"/>
                  </a:cubicBezTo>
                  <a:cubicBezTo>
                    <a:pt x="140" y="36"/>
                    <a:pt x="210" y="36"/>
                    <a:pt x="211" y="36"/>
                  </a:cubicBezTo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201" y="0"/>
                    <a:pt x="114" y="4"/>
                    <a:pt x="57" y="156"/>
                  </a:cubicBezTo>
                  <a:cubicBezTo>
                    <a:pt x="0" y="310"/>
                    <a:pt x="67" y="366"/>
                    <a:pt x="75" y="372"/>
                  </a:cubicBezTo>
                  <a:cubicBezTo>
                    <a:pt x="89" y="382"/>
                    <a:pt x="111" y="390"/>
                    <a:pt x="129" y="390"/>
                  </a:cubicBezTo>
                  <a:cubicBezTo>
                    <a:pt x="494" y="398"/>
                    <a:pt x="494" y="398"/>
                    <a:pt x="494" y="398"/>
                  </a:cubicBezTo>
                  <a:cubicBezTo>
                    <a:pt x="495" y="398"/>
                    <a:pt x="495" y="398"/>
                    <a:pt x="495" y="398"/>
                  </a:cubicBezTo>
                  <a:cubicBezTo>
                    <a:pt x="520" y="398"/>
                    <a:pt x="545" y="381"/>
                    <a:pt x="553" y="358"/>
                  </a:cubicBezTo>
                  <a:cubicBezTo>
                    <a:pt x="566" y="323"/>
                    <a:pt x="566" y="323"/>
                    <a:pt x="566" y="323"/>
                  </a:cubicBezTo>
                  <a:cubicBezTo>
                    <a:pt x="575" y="299"/>
                    <a:pt x="568" y="270"/>
                    <a:pt x="548" y="254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52" y="8"/>
                    <a:pt x="230" y="0"/>
                    <a:pt x="211" y="0"/>
                  </a:cubicBezTo>
                  <a:cubicBezTo>
                    <a:pt x="211" y="0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2663771" y="1414284"/>
              <a:ext cx="2014538" cy="1362075"/>
            </a:xfrm>
            <a:custGeom>
              <a:avLst/>
              <a:gdLst>
                <a:gd name="T0" fmla="*/ 61 w 536"/>
                <a:gd name="T1" fmla="*/ 362 h 362"/>
                <a:gd name="T2" fmla="*/ 19 w 536"/>
                <a:gd name="T3" fmla="*/ 333 h 362"/>
                <a:gd name="T4" fmla="*/ 6 w 536"/>
                <a:gd name="T5" fmla="*/ 299 h 362"/>
                <a:gd name="T6" fmla="*/ 19 w 536"/>
                <a:gd name="T7" fmla="*/ 250 h 362"/>
                <a:gd name="T8" fmla="*/ 301 w 536"/>
                <a:gd name="T9" fmla="*/ 16 h 362"/>
                <a:gd name="T10" fmla="*/ 345 w 536"/>
                <a:gd name="T11" fmla="*/ 0 h 362"/>
                <a:gd name="T12" fmla="*/ 482 w 536"/>
                <a:gd name="T13" fmla="*/ 144 h 362"/>
                <a:gd name="T14" fmla="*/ 471 w 536"/>
                <a:gd name="T15" fmla="*/ 340 h 362"/>
                <a:gd name="T16" fmla="*/ 427 w 536"/>
                <a:gd name="T17" fmla="*/ 354 h 362"/>
                <a:gd name="T18" fmla="*/ 61 w 536"/>
                <a:gd name="T1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62">
                  <a:moveTo>
                    <a:pt x="61" y="362"/>
                  </a:moveTo>
                  <a:cubicBezTo>
                    <a:pt x="43" y="362"/>
                    <a:pt x="25" y="350"/>
                    <a:pt x="19" y="333"/>
                  </a:cubicBezTo>
                  <a:cubicBezTo>
                    <a:pt x="6" y="299"/>
                    <a:pt x="6" y="299"/>
                    <a:pt x="6" y="299"/>
                  </a:cubicBezTo>
                  <a:cubicBezTo>
                    <a:pt x="0" y="282"/>
                    <a:pt x="6" y="261"/>
                    <a:pt x="19" y="250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12" y="7"/>
                    <a:pt x="330" y="0"/>
                    <a:pt x="345" y="0"/>
                  </a:cubicBezTo>
                  <a:cubicBezTo>
                    <a:pt x="348" y="0"/>
                    <a:pt x="429" y="1"/>
                    <a:pt x="482" y="144"/>
                  </a:cubicBezTo>
                  <a:cubicBezTo>
                    <a:pt x="536" y="289"/>
                    <a:pt x="473" y="338"/>
                    <a:pt x="471" y="340"/>
                  </a:cubicBezTo>
                  <a:cubicBezTo>
                    <a:pt x="460" y="348"/>
                    <a:pt x="441" y="354"/>
                    <a:pt x="427" y="354"/>
                  </a:cubicBezTo>
                  <a:cubicBezTo>
                    <a:pt x="427" y="354"/>
                    <a:pt x="61" y="362"/>
                    <a:pt x="61" y="36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1"/>
            <p:cNvSpPr>
              <a:spLocks noEditPoints="1"/>
            </p:cNvSpPr>
            <p:nvPr/>
          </p:nvSpPr>
          <p:spPr bwMode="auto">
            <a:xfrm>
              <a:off x="2592334" y="1347609"/>
              <a:ext cx="2162175" cy="1495425"/>
            </a:xfrm>
            <a:custGeom>
              <a:avLst/>
              <a:gdLst>
                <a:gd name="T0" fmla="*/ 364 w 575"/>
                <a:gd name="T1" fmla="*/ 36 h 398"/>
                <a:gd name="T2" fmla="*/ 484 w 575"/>
                <a:gd name="T3" fmla="*/ 169 h 398"/>
                <a:gd name="T4" fmla="*/ 479 w 575"/>
                <a:gd name="T5" fmla="*/ 343 h 398"/>
                <a:gd name="T6" fmla="*/ 446 w 575"/>
                <a:gd name="T7" fmla="*/ 354 h 398"/>
                <a:gd name="T8" fmla="*/ 80 w 575"/>
                <a:gd name="T9" fmla="*/ 362 h 398"/>
                <a:gd name="T10" fmla="*/ 80 w 575"/>
                <a:gd name="T11" fmla="*/ 362 h 398"/>
                <a:gd name="T12" fmla="*/ 55 w 575"/>
                <a:gd name="T13" fmla="*/ 345 h 398"/>
                <a:gd name="T14" fmla="*/ 42 w 575"/>
                <a:gd name="T15" fmla="*/ 310 h 398"/>
                <a:gd name="T16" fmla="*/ 50 w 575"/>
                <a:gd name="T17" fmla="*/ 281 h 398"/>
                <a:gd name="T18" fmla="*/ 331 w 575"/>
                <a:gd name="T19" fmla="*/ 48 h 398"/>
                <a:gd name="T20" fmla="*/ 364 w 575"/>
                <a:gd name="T21" fmla="*/ 36 h 398"/>
                <a:gd name="T22" fmla="*/ 364 w 575"/>
                <a:gd name="T23" fmla="*/ 36 h 398"/>
                <a:gd name="T24" fmla="*/ 364 w 575"/>
                <a:gd name="T25" fmla="*/ 0 h 398"/>
                <a:gd name="T26" fmla="*/ 364 w 575"/>
                <a:gd name="T27" fmla="*/ 0 h 398"/>
                <a:gd name="T28" fmla="*/ 308 w 575"/>
                <a:gd name="T29" fmla="*/ 20 h 398"/>
                <a:gd name="T30" fmla="*/ 27 w 575"/>
                <a:gd name="T31" fmla="*/ 254 h 398"/>
                <a:gd name="T32" fmla="*/ 9 w 575"/>
                <a:gd name="T33" fmla="*/ 323 h 398"/>
                <a:gd name="T34" fmla="*/ 22 w 575"/>
                <a:gd name="T35" fmla="*/ 358 h 398"/>
                <a:gd name="T36" fmla="*/ 80 w 575"/>
                <a:gd name="T37" fmla="*/ 398 h 398"/>
                <a:gd name="T38" fmla="*/ 81 w 575"/>
                <a:gd name="T39" fmla="*/ 398 h 398"/>
                <a:gd name="T40" fmla="*/ 446 w 575"/>
                <a:gd name="T41" fmla="*/ 390 h 398"/>
                <a:gd name="T42" fmla="*/ 500 w 575"/>
                <a:gd name="T43" fmla="*/ 372 h 398"/>
                <a:gd name="T44" fmla="*/ 518 w 575"/>
                <a:gd name="T45" fmla="*/ 156 h 398"/>
                <a:gd name="T46" fmla="*/ 364 w 575"/>
                <a:gd name="T4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398">
                  <a:moveTo>
                    <a:pt x="364" y="36"/>
                  </a:moveTo>
                  <a:cubicBezTo>
                    <a:pt x="365" y="36"/>
                    <a:pt x="435" y="36"/>
                    <a:pt x="484" y="169"/>
                  </a:cubicBezTo>
                  <a:cubicBezTo>
                    <a:pt x="534" y="302"/>
                    <a:pt x="479" y="343"/>
                    <a:pt x="479" y="343"/>
                  </a:cubicBezTo>
                  <a:cubicBezTo>
                    <a:pt x="471" y="349"/>
                    <a:pt x="456" y="354"/>
                    <a:pt x="446" y="354"/>
                  </a:cubicBezTo>
                  <a:cubicBezTo>
                    <a:pt x="80" y="362"/>
                    <a:pt x="80" y="362"/>
                    <a:pt x="80" y="362"/>
                  </a:cubicBezTo>
                  <a:cubicBezTo>
                    <a:pt x="80" y="362"/>
                    <a:pt x="80" y="362"/>
                    <a:pt x="80" y="362"/>
                  </a:cubicBezTo>
                  <a:cubicBezTo>
                    <a:pt x="70" y="362"/>
                    <a:pt x="59" y="354"/>
                    <a:pt x="55" y="345"/>
                  </a:cubicBezTo>
                  <a:cubicBezTo>
                    <a:pt x="42" y="310"/>
                    <a:pt x="42" y="310"/>
                    <a:pt x="42" y="310"/>
                  </a:cubicBezTo>
                  <a:cubicBezTo>
                    <a:pt x="39" y="301"/>
                    <a:pt x="42" y="288"/>
                    <a:pt x="50" y="281"/>
                  </a:cubicBezTo>
                  <a:cubicBezTo>
                    <a:pt x="331" y="48"/>
                    <a:pt x="331" y="48"/>
                    <a:pt x="331" y="48"/>
                  </a:cubicBezTo>
                  <a:cubicBezTo>
                    <a:pt x="339" y="41"/>
                    <a:pt x="35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moveTo>
                    <a:pt x="364" y="0"/>
                  </a:moveTo>
                  <a:cubicBezTo>
                    <a:pt x="364" y="0"/>
                    <a:pt x="364" y="0"/>
                    <a:pt x="364" y="0"/>
                  </a:cubicBezTo>
                  <a:cubicBezTo>
                    <a:pt x="345" y="0"/>
                    <a:pt x="323" y="8"/>
                    <a:pt x="308" y="20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7" y="270"/>
                    <a:pt x="0" y="299"/>
                    <a:pt x="9" y="323"/>
                  </a:cubicBezTo>
                  <a:cubicBezTo>
                    <a:pt x="22" y="358"/>
                    <a:pt x="22" y="358"/>
                    <a:pt x="22" y="358"/>
                  </a:cubicBezTo>
                  <a:cubicBezTo>
                    <a:pt x="30" y="381"/>
                    <a:pt x="55" y="398"/>
                    <a:pt x="80" y="398"/>
                  </a:cubicBezTo>
                  <a:cubicBezTo>
                    <a:pt x="80" y="398"/>
                    <a:pt x="80" y="398"/>
                    <a:pt x="81" y="398"/>
                  </a:cubicBezTo>
                  <a:cubicBezTo>
                    <a:pt x="446" y="390"/>
                    <a:pt x="446" y="390"/>
                    <a:pt x="446" y="390"/>
                  </a:cubicBezTo>
                  <a:cubicBezTo>
                    <a:pt x="464" y="390"/>
                    <a:pt x="486" y="382"/>
                    <a:pt x="500" y="372"/>
                  </a:cubicBezTo>
                  <a:cubicBezTo>
                    <a:pt x="508" y="366"/>
                    <a:pt x="575" y="310"/>
                    <a:pt x="518" y="156"/>
                  </a:cubicBezTo>
                  <a:cubicBezTo>
                    <a:pt x="461" y="4"/>
                    <a:pt x="374" y="0"/>
                    <a:pt x="3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auto">
            <a:xfrm>
              <a:off x="634946" y="2831922"/>
              <a:ext cx="1849438" cy="1722438"/>
            </a:xfrm>
            <a:custGeom>
              <a:avLst/>
              <a:gdLst>
                <a:gd name="T0" fmla="*/ 262 w 492"/>
                <a:gd name="T1" fmla="*/ 458 h 458"/>
                <a:gd name="T2" fmla="*/ 110 w 492"/>
                <a:gd name="T3" fmla="*/ 379 h 458"/>
                <a:gd name="T4" fmla="*/ 38 w 492"/>
                <a:gd name="T5" fmla="*/ 197 h 458"/>
                <a:gd name="T6" fmla="*/ 71 w 492"/>
                <a:gd name="T7" fmla="*/ 165 h 458"/>
                <a:gd name="T8" fmla="*/ 399 w 492"/>
                <a:gd name="T9" fmla="*/ 4 h 458"/>
                <a:gd name="T10" fmla="*/ 418 w 492"/>
                <a:gd name="T11" fmla="*/ 0 h 458"/>
                <a:gd name="T12" fmla="*/ 449 w 492"/>
                <a:gd name="T13" fmla="*/ 12 h 458"/>
                <a:gd name="T14" fmla="*/ 476 w 492"/>
                <a:gd name="T15" fmla="*/ 38 h 458"/>
                <a:gd name="T16" fmla="*/ 485 w 492"/>
                <a:gd name="T17" fmla="*/ 88 h 458"/>
                <a:gd name="T18" fmla="*/ 328 w 492"/>
                <a:gd name="T19" fmla="*/ 419 h 458"/>
                <a:gd name="T20" fmla="*/ 295 w 492"/>
                <a:gd name="T21" fmla="*/ 452 h 458"/>
                <a:gd name="T22" fmla="*/ 262 w 492"/>
                <a:gd name="T23" fmla="*/ 458 h 458"/>
                <a:gd name="T24" fmla="*/ 262 w 492"/>
                <a:gd name="T25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58">
                  <a:moveTo>
                    <a:pt x="262" y="458"/>
                  </a:moveTo>
                  <a:cubicBezTo>
                    <a:pt x="229" y="458"/>
                    <a:pt x="176" y="444"/>
                    <a:pt x="110" y="379"/>
                  </a:cubicBezTo>
                  <a:cubicBezTo>
                    <a:pt x="0" y="271"/>
                    <a:pt x="36" y="200"/>
                    <a:pt x="38" y="197"/>
                  </a:cubicBezTo>
                  <a:cubicBezTo>
                    <a:pt x="44" y="185"/>
                    <a:pt x="58" y="171"/>
                    <a:pt x="71" y="165"/>
                  </a:cubicBezTo>
                  <a:cubicBezTo>
                    <a:pt x="399" y="4"/>
                    <a:pt x="399" y="4"/>
                    <a:pt x="399" y="4"/>
                  </a:cubicBezTo>
                  <a:cubicBezTo>
                    <a:pt x="405" y="1"/>
                    <a:pt x="411" y="0"/>
                    <a:pt x="418" y="0"/>
                  </a:cubicBezTo>
                  <a:cubicBezTo>
                    <a:pt x="430" y="0"/>
                    <a:pt x="441" y="4"/>
                    <a:pt x="449" y="12"/>
                  </a:cubicBezTo>
                  <a:cubicBezTo>
                    <a:pt x="476" y="38"/>
                    <a:pt x="476" y="38"/>
                    <a:pt x="476" y="38"/>
                  </a:cubicBezTo>
                  <a:cubicBezTo>
                    <a:pt x="488" y="51"/>
                    <a:pt x="492" y="72"/>
                    <a:pt x="485" y="88"/>
                  </a:cubicBezTo>
                  <a:cubicBezTo>
                    <a:pt x="328" y="419"/>
                    <a:pt x="328" y="419"/>
                    <a:pt x="328" y="419"/>
                  </a:cubicBezTo>
                  <a:cubicBezTo>
                    <a:pt x="322" y="432"/>
                    <a:pt x="308" y="446"/>
                    <a:pt x="295" y="452"/>
                  </a:cubicBezTo>
                  <a:cubicBezTo>
                    <a:pt x="293" y="453"/>
                    <a:pt x="282" y="458"/>
                    <a:pt x="262" y="458"/>
                  </a:cubicBezTo>
                  <a:cubicBezTo>
                    <a:pt x="262" y="458"/>
                    <a:pt x="262" y="458"/>
                    <a:pt x="262" y="4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auto">
            <a:xfrm>
              <a:off x="560334" y="2763659"/>
              <a:ext cx="1998663" cy="1858963"/>
            </a:xfrm>
            <a:custGeom>
              <a:avLst/>
              <a:gdLst>
                <a:gd name="T0" fmla="*/ 438 w 532"/>
                <a:gd name="T1" fmla="*/ 36 h 494"/>
                <a:gd name="T2" fmla="*/ 457 w 532"/>
                <a:gd name="T3" fmla="*/ 43 h 494"/>
                <a:gd name="T4" fmla="*/ 483 w 532"/>
                <a:gd name="T5" fmla="*/ 69 h 494"/>
                <a:gd name="T6" fmla="*/ 488 w 532"/>
                <a:gd name="T7" fmla="*/ 98 h 494"/>
                <a:gd name="T8" fmla="*/ 332 w 532"/>
                <a:gd name="T9" fmla="*/ 429 h 494"/>
                <a:gd name="T10" fmla="*/ 308 w 532"/>
                <a:gd name="T11" fmla="*/ 454 h 494"/>
                <a:gd name="T12" fmla="*/ 282 w 532"/>
                <a:gd name="T13" fmla="*/ 458 h 494"/>
                <a:gd name="T14" fmla="*/ 142 w 532"/>
                <a:gd name="T15" fmla="*/ 384 h 494"/>
                <a:gd name="T16" fmla="*/ 74 w 532"/>
                <a:gd name="T17" fmla="*/ 224 h 494"/>
                <a:gd name="T18" fmla="*/ 99 w 532"/>
                <a:gd name="T19" fmla="*/ 200 h 494"/>
                <a:gd name="T20" fmla="*/ 427 w 532"/>
                <a:gd name="T21" fmla="*/ 38 h 494"/>
                <a:gd name="T22" fmla="*/ 438 w 532"/>
                <a:gd name="T23" fmla="*/ 36 h 494"/>
                <a:gd name="T24" fmla="*/ 438 w 532"/>
                <a:gd name="T25" fmla="*/ 0 h 494"/>
                <a:gd name="T26" fmla="*/ 411 w 532"/>
                <a:gd name="T27" fmla="*/ 6 h 494"/>
                <a:gd name="T28" fmla="*/ 83 w 532"/>
                <a:gd name="T29" fmla="*/ 167 h 494"/>
                <a:gd name="T30" fmla="*/ 42 w 532"/>
                <a:gd name="T31" fmla="*/ 207 h 494"/>
                <a:gd name="T32" fmla="*/ 117 w 532"/>
                <a:gd name="T33" fmla="*/ 410 h 494"/>
                <a:gd name="T34" fmla="*/ 282 w 532"/>
                <a:gd name="T35" fmla="*/ 494 h 494"/>
                <a:gd name="T36" fmla="*/ 323 w 532"/>
                <a:gd name="T37" fmla="*/ 486 h 494"/>
                <a:gd name="T38" fmla="*/ 365 w 532"/>
                <a:gd name="T39" fmla="*/ 445 h 494"/>
                <a:gd name="T40" fmla="*/ 521 w 532"/>
                <a:gd name="T41" fmla="*/ 114 h 494"/>
                <a:gd name="T42" fmla="*/ 508 w 532"/>
                <a:gd name="T43" fmla="*/ 43 h 494"/>
                <a:gd name="T44" fmla="*/ 482 w 532"/>
                <a:gd name="T45" fmla="*/ 17 h 494"/>
                <a:gd name="T46" fmla="*/ 438 w 532"/>
                <a:gd name="T47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2" h="494">
                  <a:moveTo>
                    <a:pt x="438" y="36"/>
                  </a:moveTo>
                  <a:cubicBezTo>
                    <a:pt x="445" y="36"/>
                    <a:pt x="452" y="38"/>
                    <a:pt x="457" y="43"/>
                  </a:cubicBezTo>
                  <a:cubicBezTo>
                    <a:pt x="483" y="69"/>
                    <a:pt x="483" y="69"/>
                    <a:pt x="483" y="69"/>
                  </a:cubicBezTo>
                  <a:cubicBezTo>
                    <a:pt x="490" y="76"/>
                    <a:pt x="493" y="89"/>
                    <a:pt x="488" y="98"/>
                  </a:cubicBezTo>
                  <a:cubicBezTo>
                    <a:pt x="332" y="429"/>
                    <a:pt x="332" y="429"/>
                    <a:pt x="332" y="429"/>
                  </a:cubicBezTo>
                  <a:cubicBezTo>
                    <a:pt x="328" y="438"/>
                    <a:pt x="317" y="449"/>
                    <a:pt x="308" y="454"/>
                  </a:cubicBezTo>
                  <a:cubicBezTo>
                    <a:pt x="308" y="454"/>
                    <a:pt x="299" y="458"/>
                    <a:pt x="282" y="458"/>
                  </a:cubicBezTo>
                  <a:cubicBezTo>
                    <a:pt x="254" y="458"/>
                    <a:pt x="205" y="446"/>
                    <a:pt x="142" y="384"/>
                  </a:cubicBezTo>
                  <a:cubicBezTo>
                    <a:pt x="41" y="284"/>
                    <a:pt x="74" y="224"/>
                    <a:pt x="74" y="224"/>
                  </a:cubicBezTo>
                  <a:cubicBezTo>
                    <a:pt x="78" y="215"/>
                    <a:pt x="90" y="204"/>
                    <a:pt x="99" y="200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30" y="37"/>
                    <a:pt x="434" y="36"/>
                    <a:pt x="438" y="36"/>
                  </a:cubicBezTo>
                  <a:moveTo>
                    <a:pt x="438" y="0"/>
                  </a:moveTo>
                  <a:cubicBezTo>
                    <a:pt x="428" y="0"/>
                    <a:pt x="419" y="2"/>
                    <a:pt x="411" y="6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67" y="175"/>
                    <a:pt x="50" y="191"/>
                    <a:pt x="42" y="207"/>
                  </a:cubicBezTo>
                  <a:cubicBezTo>
                    <a:pt x="37" y="215"/>
                    <a:pt x="0" y="294"/>
                    <a:pt x="117" y="410"/>
                  </a:cubicBezTo>
                  <a:cubicBezTo>
                    <a:pt x="188" y="479"/>
                    <a:pt x="246" y="494"/>
                    <a:pt x="282" y="494"/>
                  </a:cubicBezTo>
                  <a:cubicBezTo>
                    <a:pt x="305" y="494"/>
                    <a:pt x="319" y="488"/>
                    <a:pt x="323" y="486"/>
                  </a:cubicBezTo>
                  <a:cubicBezTo>
                    <a:pt x="340" y="478"/>
                    <a:pt x="357" y="461"/>
                    <a:pt x="365" y="445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32" y="91"/>
                    <a:pt x="526" y="61"/>
                    <a:pt x="508" y="43"/>
                  </a:cubicBezTo>
                  <a:cubicBezTo>
                    <a:pt x="482" y="17"/>
                    <a:pt x="482" y="17"/>
                    <a:pt x="482" y="17"/>
                  </a:cubicBezTo>
                  <a:cubicBezTo>
                    <a:pt x="471" y="6"/>
                    <a:pt x="455" y="0"/>
                    <a:pt x="4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14"/>
            <p:cNvSpPr>
              <a:spLocks/>
            </p:cNvSpPr>
            <p:nvPr/>
          </p:nvSpPr>
          <p:spPr bwMode="auto">
            <a:xfrm>
              <a:off x="2484384" y="2831922"/>
              <a:ext cx="1849438" cy="1722438"/>
            </a:xfrm>
            <a:custGeom>
              <a:avLst/>
              <a:gdLst>
                <a:gd name="T0" fmla="*/ 230 w 492"/>
                <a:gd name="T1" fmla="*/ 458 h 458"/>
                <a:gd name="T2" fmla="*/ 197 w 492"/>
                <a:gd name="T3" fmla="*/ 452 h 458"/>
                <a:gd name="T4" fmla="*/ 164 w 492"/>
                <a:gd name="T5" fmla="*/ 419 h 458"/>
                <a:gd name="T6" fmla="*/ 7 w 492"/>
                <a:gd name="T7" fmla="*/ 88 h 458"/>
                <a:gd name="T8" fmla="*/ 16 w 492"/>
                <a:gd name="T9" fmla="*/ 38 h 458"/>
                <a:gd name="T10" fmla="*/ 43 w 492"/>
                <a:gd name="T11" fmla="*/ 12 h 458"/>
                <a:gd name="T12" fmla="*/ 74 w 492"/>
                <a:gd name="T13" fmla="*/ 0 h 458"/>
                <a:gd name="T14" fmla="*/ 93 w 492"/>
                <a:gd name="T15" fmla="*/ 4 h 458"/>
                <a:gd name="T16" fmla="*/ 421 w 492"/>
                <a:gd name="T17" fmla="*/ 165 h 458"/>
                <a:gd name="T18" fmla="*/ 454 w 492"/>
                <a:gd name="T19" fmla="*/ 197 h 458"/>
                <a:gd name="T20" fmla="*/ 382 w 492"/>
                <a:gd name="T21" fmla="*/ 379 h 458"/>
                <a:gd name="T22" fmla="*/ 230 w 492"/>
                <a:gd name="T2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458">
                  <a:moveTo>
                    <a:pt x="230" y="458"/>
                  </a:moveTo>
                  <a:cubicBezTo>
                    <a:pt x="210" y="458"/>
                    <a:pt x="199" y="453"/>
                    <a:pt x="197" y="452"/>
                  </a:cubicBezTo>
                  <a:cubicBezTo>
                    <a:pt x="184" y="446"/>
                    <a:pt x="170" y="432"/>
                    <a:pt x="164" y="41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0" y="72"/>
                    <a:pt x="4" y="51"/>
                    <a:pt x="16" y="3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1" y="4"/>
                    <a:pt x="62" y="0"/>
                    <a:pt x="74" y="0"/>
                  </a:cubicBezTo>
                  <a:cubicBezTo>
                    <a:pt x="81" y="0"/>
                    <a:pt x="87" y="1"/>
                    <a:pt x="93" y="4"/>
                  </a:cubicBezTo>
                  <a:cubicBezTo>
                    <a:pt x="421" y="165"/>
                    <a:pt x="421" y="165"/>
                    <a:pt x="421" y="165"/>
                  </a:cubicBezTo>
                  <a:cubicBezTo>
                    <a:pt x="434" y="171"/>
                    <a:pt x="448" y="185"/>
                    <a:pt x="454" y="197"/>
                  </a:cubicBezTo>
                  <a:cubicBezTo>
                    <a:pt x="456" y="200"/>
                    <a:pt x="492" y="271"/>
                    <a:pt x="382" y="379"/>
                  </a:cubicBezTo>
                  <a:cubicBezTo>
                    <a:pt x="316" y="444"/>
                    <a:pt x="263" y="458"/>
                    <a:pt x="230" y="4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auto">
            <a:xfrm>
              <a:off x="2408184" y="2763659"/>
              <a:ext cx="2000250" cy="1858963"/>
            </a:xfrm>
            <a:custGeom>
              <a:avLst/>
              <a:gdLst>
                <a:gd name="T0" fmla="*/ 94 w 532"/>
                <a:gd name="T1" fmla="*/ 36 h 494"/>
                <a:gd name="T2" fmla="*/ 105 w 532"/>
                <a:gd name="T3" fmla="*/ 38 h 494"/>
                <a:gd name="T4" fmla="*/ 433 w 532"/>
                <a:gd name="T5" fmla="*/ 200 h 494"/>
                <a:gd name="T6" fmla="*/ 458 w 532"/>
                <a:gd name="T7" fmla="*/ 224 h 494"/>
                <a:gd name="T8" fmla="*/ 390 w 532"/>
                <a:gd name="T9" fmla="*/ 384 h 494"/>
                <a:gd name="T10" fmla="*/ 250 w 532"/>
                <a:gd name="T11" fmla="*/ 458 h 494"/>
                <a:gd name="T12" fmla="*/ 224 w 532"/>
                <a:gd name="T13" fmla="*/ 454 h 494"/>
                <a:gd name="T14" fmla="*/ 200 w 532"/>
                <a:gd name="T15" fmla="*/ 429 h 494"/>
                <a:gd name="T16" fmla="*/ 44 w 532"/>
                <a:gd name="T17" fmla="*/ 98 h 494"/>
                <a:gd name="T18" fmla="*/ 49 w 532"/>
                <a:gd name="T19" fmla="*/ 69 h 494"/>
                <a:gd name="T20" fmla="*/ 75 w 532"/>
                <a:gd name="T21" fmla="*/ 43 h 494"/>
                <a:gd name="T22" fmla="*/ 94 w 532"/>
                <a:gd name="T23" fmla="*/ 36 h 494"/>
                <a:gd name="T24" fmla="*/ 94 w 532"/>
                <a:gd name="T25" fmla="*/ 0 h 494"/>
                <a:gd name="T26" fmla="*/ 94 w 532"/>
                <a:gd name="T27" fmla="*/ 0 h 494"/>
                <a:gd name="T28" fmla="*/ 50 w 532"/>
                <a:gd name="T29" fmla="*/ 17 h 494"/>
                <a:gd name="T30" fmla="*/ 24 w 532"/>
                <a:gd name="T31" fmla="*/ 43 h 494"/>
                <a:gd name="T32" fmla="*/ 11 w 532"/>
                <a:gd name="T33" fmla="*/ 114 h 494"/>
                <a:gd name="T34" fmla="*/ 167 w 532"/>
                <a:gd name="T35" fmla="*/ 445 h 494"/>
                <a:gd name="T36" fmla="*/ 209 w 532"/>
                <a:gd name="T37" fmla="*/ 486 h 494"/>
                <a:gd name="T38" fmla="*/ 250 w 532"/>
                <a:gd name="T39" fmla="*/ 494 h 494"/>
                <a:gd name="T40" fmla="*/ 415 w 532"/>
                <a:gd name="T41" fmla="*/ 410 h 494"/>
                <a:gd name="T42" fmla="*/ 490 w 532"/>
                <a:gd name="T43" fmla="*/ 207 h 494"/>
                <a:gd name="T44" fmla="*/ 449 w 532"/>
                <a:gd name="T45" fmla="*/ 167 h 494"/>
                <a:gd name="T46" fmla="*/ 121 w 532"/>
                <a:gd name="T47" fmla="*/ 6 h 494"/>
                <a:gd name="T48" fmla="*/ 94 w 532"/>
                <a:gd name="T4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2" h="494">
                  <a:moveTo>
                    <a:pt x="94" y="36"/>
                  </a:moveTo>
                  <a:cubicBezTo>
                    <a:pt x="98" y="36"/>
                    <a:pt x="102" y="37"/>
                    <a:pt x="105" y="38"/>
                  </a:cubicBezTo>
                  <a:cubicBezTo>
                    <a:pt x="433" y="200"/>
                    <a:pt x="433" y="200"/>
                    <a:pt x="433" y="200"/>
                  </a:cubicBezTo>
                  <a:cubicBezTo>
                    <a:pt x="442" y="204"/>
                    <a:pt x="454" y="215"/>
                    <a:pt x="458" y="224"/>
                  </a:cubicBezTo>
                  <a:cubicBezTo>
                    <a:pt x="458" y="224"/>
                    <a:pt x="491" y="284"/>
                    <a:pt x="390" y="384"/>
                  </a:cubicBezTo>
                  <a:cubicBezTo>
                    <a:pt x="327" y="446"/>
                    <a:pt x="278" y="458"/>
                    <a:pt x="250" y="458"/>
                  </a:cubicBezTo>
                  <a:cubicBezTo>
                    <a:pt x="233" y="458"/>
                    <a:pt x="224" y="454"/>
                    <a:pt x="224" y="454"/>
                  </a:cubicBezTo>
                  <a:cubicBezTo>
                    <a:pt x="215" y="449"/>
                    <a:pt x="204" y="438"/>
                    <a:pt x="200" y="429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39" y="89"/>
                    <a:pt x="42" y="76"/>
                    <a:pt x="49" y="69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0" y="38"/>
                    <a:pt x="87" y="36"/>
                    <a:pt x="94" y="3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77" y="0"/>
                    <a:pt x="61" y="6"/>
                    <a:pt x="50" y="1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" y="61"/>
                    <a:pt x="0" y="91"/>
                    <a:pt x="11" y="114"/>
                  </a:cubicBezTo>
                  <a:cubicBezTo>
                    <a:pt x="167" y="445"/>
                    <a:pt x="167" y="445"/>
                    <a:pt x="167" y="445"/>
                  </a:cubicBezTo>
                  <a:cubicBezTo>
                    <a:pt x="175" y="461"/>
                    <a:pt x="192" y="478"/>
                    <a:pt x="209" y="486"/>
                  </a:cubicBezTo>
                  <a:cubicBezTo>
                    <a:pt x="213" y="488"/>
                    <a:pt x="227" y="494"/>
                    <a:pt x="250" y="494"/>
                  </a:cubicBezTo>
                  <a:cubicBezTo>
                    <a:pt x="286" y="494"/>
                    <a:pt x="344" y="479"/>
                    <a:pt x="415" y="410"/>
                  </a:cubicBezTo>
                  <a:cubicBezTo>
                    <a:pt x="532" y="294"/>
                    <a:pt x="495" y="215"/>
                    <a:pt x="490" y="207"/>
                  </a:cubicBezTo>
                  <a:cubicBezTo>
                    <a:pt x="482" y="191"/>
                    <a:pt x="465" y="175"/>
                    <a:pt x="449" y="167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13" y="2"/>
                    <a:pt x="104" y="0"/>
                    <a:pt x="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16"/>
            <p:cNvSpPr>
              <a:spLocks noChangeArrowheads="1"/>
            </p:cNvSpPr>
            <p:nvPr/>
          </p:nvSpPr>
          <p:spPr bwMode="auto">
            <a:xfrm>
              <a:off x="1976384" y="2106434"/>
              <a:ext cx="1014413" cy="1014413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3175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7"/>
            <p:cNvSpPr>
              <a:spLocks noEditPoints="1"/>
            </p:cNvSpPr>
            <p:nvPr/>
          </p:nvSpPr>
          <p:spPr bwMode="auto">
            <a:xfrm>
              <a:off x="1909709" y="2038172"/>
              <a:ext cx="1149350" cy="1150938"/>
            </a:xfrm>
            <a:custGeom>
              <a:avLst/>
              <a:gdLst>
                <a:gd name="T0" fmla="*/ 153 w 306"/>
                <a:gd name="T1" fmla="*/ 36 h 306"/>
                <a:gd name="T2" fmla="*/ 270 w 306"/>
                <a:gd name="T3" fmla="*/ 153 h 306"/>
                <a:gd name="T4" fmla="*/ 153 w 306"/>
                <a:gd name="T5" fmla="*/ 270 h 306"/>
                <a:gd name="T6" fmla="*/ 36 w 306"/>
                <a:gd name="T7" fmla="*/ 153 h 306"/>
                <a:gd name="T8" fmla="*/ 153 w 306"/>
                <a:gd name="T9" fmla="*/ 36 h 306"/>
                <a:gd name="T10" fmla="*/ 153 w 306"/>
                <a:gd name="T11" fmla="*/ 0 h 306"/>
                <a:gd name="T12" fmla="*/ 0 w 306"/>
                <a:gd name="T13" fmla="*/ 153 h 306"/>
                <a:gd name="T14" fmla="*/ 153 w 306"/>
                <a:gd name="T15" fmla="*/ 306 h 306"/>
                <a:gd name="T16" fmla="*/ 306 w 306"/>
                <a:gd name="T17" fmla="*/ 153 h 306"/>
                <a:gd name="T18" fmla="*/ 153 w 306"/>
                <a:gd name="T1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6">
                  <a:moveTo>
                    <a:pt x="153" y="36"/>
                  </a:moveTo>
                  <a:cubicBezTo>
                    <a:pt x="217" y="36"/>
                    <a:pt x="270" y="89"/>
                    <a:pt x="270" y="153"/>
                  </a:cubicBezTo>
                  <a:cubicBezTo>
                    <a:pt x="270" y="217"/>
                    <a:pt x="217" y="270"/>
                    <a:pt x="153" y="270"/>
                  </a:cubicBezTo>
                  <a:cubicBezTo>
                    <a:pt x="89" y="270"/>
                    <a:pt x="36" y="217"/>
                    <a:pt x="36" y="153"/>
                  </a:cubicBezTo>
                  <a:cubicBezTo>
                    <a:pt x="36" y="89"/>
                    <a:pt x="89" y="36"/>
                    <a:pt x="153" y="36"/>
                  </a:cubicBezTo>
                  <a:moveTo>
                    <a:pt x="153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237"/>
                    <a:pt x="69" y="306"/>
                    <a:pt x="153" y="306"/>
                  </a:cubicBezTo>
                  <a:cubicBezTo>
                    <a:pt x="237" y="306"/>
                    <a:pt x="306" y="237"/>
                    <a:pt x="306" y="153"/>
                  </a:cubicBezTo>
                  <a:cubicBezTo>
                    <a:pt x="306" y="69"/>
                    <a:pt x="237" y="0"/>
                    <a:pt x="1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5" name="blue rectangle"/>
          <p:cNvSpPr/>
          <p:nvPr/>
        </p:nvSpPr>
        <p:spPr>
          <a:xfrm>
            <a:off x="2277208" y="5247409"/>
            <a:ext cx="6638974" cy="1397808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развитие умения формулировать суждения, аргументировать высказывания, отстаивать свою точку зрения и делать выбор из личного опыта наиболее значимых, интересных событий, рассказывать о них кратко, последовательно и логично. </a:t>
            </a:r>
            <a:endParaRPr lang="en-US" dirty="0">
              <a:latin typeface="Georgia" panose="02040502050405020303" pitchFamily="18" charset="0"/>
            </a:endParaRPr>
          </a:p>
        </p:txBody>
      </p:sp>
      <p:grpSp>
        <p:nvGrpSpPr>
          <p:cNvPr id="142" name="blue 5 petal flower"/>
          <p:cNvGrpSpPr/>
          <p:nvPr/>
        </p:nvGrpSpPr>
        <p:grpSpPr>
          <a:xfrm>
            <a:off x="994667" y="1941601"/>
            <a:ext cx="1353933" cy="1351575"/>
            <a:chOff x="195209" y="369709"/>
            <a:chExt cx="4576763" cy="4371975"/>
          </a:xfrm>
        </p:grpSpPr>
        <p:sp>
          <p:nvSpPr>
            <p:cNvPr id="1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5371" y="372884"/>
              <a:ext cx="4521200" cy="436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195209" y="369709"/>
              <a:ext cx="4576763" cy="4371975"/>
            </a:xfrm>
            <a:custGeom>
              <a:avLst/>
              <a:gdLst>
                <a:gd name="T0" fmla="*/ 1186 w 1218"/>
                <a:gd name="T1" fmla="*/ 405 h 1163"/>
                <a:gd name="T2" fmla="*/ 1079 w 1218"/>
                <a:gd name="T3" fmla="*/ 254 h 1163"/>
                <a:gd name="T4" fmla="*/ 1002 w 1218"/>
                <a:gd name="T5" fmla="*/ 228 h 1163"/>
                <a:gd name="T6" fmla="*/ 926 w 1218"/>
                <a:gd name="T7" fmla="*/ 255 h 1163"/>
                <a:gd name="T8" fmla="*/ 769 w 1218"/>
                <a:gd name="T9" fmla="*/ 386 h 1163"/>
                <a:gd name="T10" fmla="*/ 837 w 1218"/>
                <a:gd name="T11" fmla="*/ 191 h 1163"/>
                <a:gd name="T12" fmla="*/ 836 w 1218"/>
                <a:gd name="T13" fmla="*/ 111 h 1163"/>
                <a:gd name="T14" fmla="*/ 785 w 1218"/>
                <a:gd name="T15" fmla="*/ 48 h 1163"/>
                <a:gd name="T16" fmla="*/ 606 w 1218"/>
                <a:gd name="T17" fmla="*/ 0 h 1163"/>
                <a:gd name="T18" fmla="*/ 428 w 1218"/>
                <a:gd name="T19" fmla="*/ 49 h 1163"/>
                <a:gd name="T20" fmla="*/ 379 w 1218"/>
                <a:gd name="T21" fmla="*/ 115 h 1163"/>
                <a:gd name="T22" fmla="*/ 381 w 1218"/>
                <a:gd name="T23" fmla="*/ 191 h 1163"/>
                <a:gd name="T24" fmla="*/ 449 w 1218"/>
                <a:gd name="T25" fmla="*/ 386 h 1163"/>
                <a:gd name="T26" fmla="*/ 292 w 1218"/>
                <a:gd name="T27" fmla="*/ 255 h 1163"/>
                <a:gd name="T28" fmla="*/ 216 w 1218"/>
                <a:gd name="T29" fmla="*/ 228 h 1163"/>
                <a:gd name="T30" fmla="*/ 216 w 1218"/>
                <a:gd name="T31" fmla="*/ 228 h 1163"/>
                <a:gd name="T32" fmla="*/ 139 w 1218"/>
                <a:gd name="T33" fmla="*/ 254 h 1163"/>
                <a:gd name="T34" fmla="*/ 32 w 1218"/>
                <a:gd name="T35" fmla="*/ 405 h 1163"/>
                <a:gd name="T36" fmla="*/ 16 w 1218"/>
                <a:gd name="T37" fmla="*/ 589 h 1163"/>
                <a:gd name="T38" fmla="*/ 61 w 1218"/>
                <a:gd name="T39" fmla="*/ 658 h 1163"/>
                <a:gd name="T40" fmla="*/ 133 w 1218"/>
                <a:gd name="T41" fmla="*/ 682 h 1163"/>
                <a:gd name="T42" fmla="*/ 346 w 1218"/>
                <a:gd name="T43" fmla="*/ 687 h 1163"/>
                <a:gd name="T44" fmla="*/ 166 w 1218"/>
                <a:gd name="T45" fmla="*/ 776 h 1163"/>
                <a:gd name="T46" fmla="*/ 111 w 1218"/>
                <a:gd name="T47" fmla="*/ 828 h 1163"/>
                <a:gd name="T48" fmla="*/ 99 w 1218"/>
                <a:gd name="T49" fmla="*/ 909 h 1163"/>
                <a:gd name="T50" fmla="*/ 192 w 1218"/>
                <a:gd name="T51" fmla="*/ 1070 h 1163"/>
                <a:gd name="T52" fmla="*/ 379 w 1218"/>
                <a:gd name="T53" fmla="*/ 1163 h 1163"/>
                <a:gd name="T54" fmla="*/ 434 w 1218"/>
                <a:gd name="T55" fmla="*/ 1152 h 1163"/>
                <a:gd name="T56" fmla="*/ 491 w 1218"/>
                <a:gd name="T57" fmla="*/ 1095 h 1163"/>
                <a:gd name="T58" fmla="*/ 609 w 1218"/>
                <a:gd name="T59" fmla="*/ 844 h 1163"/>
                <a:gd name="T60" fmla="*/ 727 w 1218"/>
                <a:gd name="T61" fmla="*/ 1095 h 1163"/>
                <a:gd name="T62" fmla="*/ 784 w 1218"/>
                <a:gd name="T63" fmla="*/ 1152 h 1163"/>
                <a:gd name="T64" fmla="*/ 839 w 1218"/>
                <a:gd name="T65" fmla="*/ 1163 h 1163"/>
                <a:gd name="T66" fmla="*/ 1026 w 1218"/>
                <a:gd name="T67" fmla="*/ 1070 h 1163"/>
                <a:gd name="T68" fmla="*/ 1119 w 1218"/>
                <a:gd name="T69" fmla="*/ 909 h 1163"/>
                <a:gd name="T70" fmla="*/ 1107 w 1218"/>
                <a:gd name="T71" fmla="*/ 828 h 1163"/>
                <a:gd name="T72" fmla="*/ 1052 w 1218"/>
                <a:gd name="T73" fmla="*/ 776 h 1163"/>
                <a:gd name="T74" fmla="*/ 872 w 1218"/>
                <a:gd name="T75" fmla="*/ 687 h 1163"/>
                <a:gd name="T76" fmla="*/ 1085 w 1218"/>
                <a:gd name="T77" fmla="*/ 682 h 1163"/>
                <a:gd name="T78" fmla="*/ 1157 w 1218"/>
                <a:gd name="T79" fmla="*/ 658 h 1163"/>
                <a:gd name="T80" fmla="*/ 1202 w 1218"/>
                <a:gd name="T81" fmla="*/ 589 h 1163"/>
                <a:gd name="T82" fmla="*/ 1186 w 1218"/>
                <a:gd name="T83" fmla="*/ 405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8" h="1163">
                  <a:moveTo>
                    <a:pt x="1186" y="405"/>
                  </a:moveTo>
                  <a:cubicBezTo>
                    <a:pt x="1160" y="335"/>
                    <a:pt x="1124" y="284"/>
                    <a:pt x="1079" y="254"/>
                  </a:cubicBezTo>
                  <a:cubicBezTo>
                    <a:pt x="1042" y="230"/>
                    <a:pt x="1011" y="228"/>
                    <a:pt x="1002" y="228"/>
                  </a:cubicBezTo>
                  <a:cubicBezTo>
                    <a:pt x="976" y="228"/>
                    <a:pt x="946" y="239"/>
                    <a:pt x="926" y="255"/>
                  </a:cubicBezTo>
                  <a:cubicBezTo>
                    <a:pt x="769" y="386"/>
                    <a:pt x="769" y="386"/>
                    <a:pt x="769" y="386"/>
                  </a:cubicBezTo>
                  <a:cubicBezTo>
                    <a:pt x="837" y="191"/>
                    <a:pt x="837" y="191"/>
                    <a:pt x="837" y="191"/>
                  </a:cubicBezTo>
                  <a:cubicBezTo>
                    <a:pt x="845" y="167"/>
                    <a:pt x="845" y="135"/>
                    <a:pt x="836" y="111"/>
                  </a:cubicBezTo>
                  <a:cubicBezTo>
                    <a:pt x="833" y="103"/>
                    <a:pt x="821" y="74"/>
                    <a:pt x="785" y="48"/>
                  </a:cubicBezTo>
                  <a:cubicBezTo>
                    <a:pt x="741" y="16"/>
                    <a:pt x="681" y="0"/>
                    <a:pt x="606" y="0"/>
                  </a:cubicBezTo>
                  <a:cubicBezTo>
                    <a:pt x="530" y="0"/>
                    <a:pt x="470" y="17"/>
                    <a:pt x="428" y="49"/>
                  </a:cubicBezTo>
                  <a:cubicBezTo>
                    <a:pt x="392" y="77"/>
                    <a:pt x="382" y="107"/>
                    <a:pt x="379" y="115"/>
                  </a:cubicBezTo>
                  <a:cubicBezTo>
                    <a:pt x="372" y="139"/>
                    <a:pt x="373" y="168"/>
                    <a:pt x="381" y="191"/>
                  </a:cubicBezTo>
                  <a:cubicBezTo>
                    <a:pt x="449" y="386"/>
                    <a:pt x="449" y="386"/>
                    <a:pt x="449" y="386"/>
                  </a:cubicBezTo>
                  <a:cubicBezTo>
                    <a:pt x="292" y="255"/>
                    <a:pt x="292" y="255"/>
                    <a:pt x="292" y="255"/>
                  </a:cubicBezTo>
                  <a:cubicBezTo>
                    <a:pt x="272" y="239"/>
                    <a:pt x="242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07" y="228"/>
                    <a:pt x="176" y="230"/>
                    <a:pt x="139" y="254"/>
                  </a:cubicBezTo>
                  <a:cubicBezTo>
                    <a:pt x="94" y="284"/>
                    <a:pt x="58" y="335"/>
                    <a:pt x="32" y="405"/>
                  </a:cubicBezTo>
                  <a:cubicBezTo>
                    <a:pt x="5" y="476"/>
                    <a:pt x="0" y="538"/>
                    <a:pt x="16" y="589"/>
                  </a:cubicBezTo>
                  <a:cubicBezTo>
                    <a:pt x="29" y="632"/>
                    <a:pt x="53" y="652"/>
                    <a:pt x="61" y="658"/>
                  </a:cubicBezTo>
                  <a:cubicBezTo>
                    <a:pt x="80" y="672"/>
                    <a:pt x="109" y="682"/>
                    <a:pt x="133" y="682"/>
                  </a:cubicBezTo>
                  <a:cubicBezTo>
                    <a:pt x="346" y="687"/>
                    <a:pt x="346" y="687"/>
                    <a:pt x="346" y="687"/>
                  </a:cubicBezTo>
                  <a:cubicBezTo>
                    <a:pt x="166" y="776"/>
                    <a:pt x="166" y="776"/>
                    <a:pt x="166" y="776"/>
                  </a:cubicBezTo>
                  <a:cubicBezTo>
                    <a:pt x="144" y="786"/>
                    <a:pt x="122" y="807"/>
                    <a:pt x="111" y="828"/>
                  </a:cubicBezTo>
                  <a:cubicBezTo>
                    <a:pt x="106" y="836"/>
                    <a:pt x="93" y="865"/>
                    <a:pt x="99" y="909"/>
                  </a:cubicBezTo>
                  <a:cubicBezTo>
                    <a:pt x="106" y="962"/>
                    <a:pt x="137" y="1016"/>
                    <a:pt x="192" y="1070"/>
                  </a:cubicBezTo>
                  <a:cubicBezTo>
                    <a:pt x="270" y="1147"/>
                    <a:pt x="337" y="1163"/>
                    <a:pt x="379" y="1163"/>
                  </a:cubicBezTo>
                  <a:cubicBezTo>
                    <a:pt x="408" y="1163"/>
                    <a:pt x="427" y="1155"/>
                    <a:pt x="434" y="1152"/>
                  </a:cubicBezTo>
                  <a:cubicBezTo>
                    <a:pt x="457" y="1141"/>
                    <a:pt x="479" y="1119"/>
                    <a:pt x="491" y="1095"/>
                  </a:cubicBezTo>
                  <a:cubicBezTo>
                    <a:pt x="609" y="844"/>
                    <a:pt x="609" y="844"/>
                    <a:pt x="609" y="844"/>
                  </a:cubicBezTo>
                  <a:cubicBezTo>
                    <a:pt x="727" y="1095"/>
                    <a:pt x="727" y="1095"/>
                    <a:pt x="727" y="1095"/>
                  </a:cubicBezTo>
                  <a:cubicBezTo>
                    <a:pt x="739" y="1119"/>
                    <a:pt x="761" y="1141"/>
                    <a:pt x="784" y="1152"/>
                  </a:cubicBezTo>
                  <a:cubicBezTo>
                    <a:pt x="791" y="1155"/>
                    <a:pt x="810" y="1163"/>
                    <a:pt x="839" y="1163"/>
                  </a:cubicBezTo>
                  <a:cubicBezTo>
                    <a:pt x="881" y="1163"/>
                    <a:pt x="948" y="1147"/>
                    <a:pt x="1026" y="1070"/>
                  </a:cubicBezTo>
                  <a:cubicBezTo>
                    <a:pt x="1081" y="1016"/>
                    <a:pt x="1112" y="962"/>
                    <a:pt x="1119" y="909"/>
                  </a:cubicBezTo>
                  <a:cubicBezTo>
                    <a:pt x="1125" y="865"/>
                    <a:pt x="1112" y="836"/>
                    <a:pt x="1107" y="828"/>
                  </a:cubicBezTo>
                  <a:cubicBezTo>
                    <a:pt x="1096" y="807"/>
                    <a:pt x="1074" y="786"/>
                    <a:pt x="1052" y="776"/>
                  </a:cubicBezTo>
                  <a:cubicBezTo>
                    <a:pt x="872" y="687"/>
                    <a:pt x="872" y="687"/>
                    <a:pt x="872" y="687"/>
                  </a:cubicBezTo>
                  <a:cubicBezTo>
                    <a:pt x="1085" y="682"/>
                    <a:pt x="1085" y="682"/>
                    <a:pt x="1085" y="682"/>
                  </a:cubicBezTo>
                  <a:cubicBezTo>
                    <a:pt x="1109" y="682"/>
                    <a:pt x="1138" y="672"/>
                    <a:pt x="1157" y="658"/>
                  </a:cubicBezTo>
                  <a:cubicBezTo>
                    <a:pt x="1165" y="652"/>
                    <a:pt x="1189" y="632"/>
                    <a:pt x="1202" y="589"/>
                  </a:cubicBezTo>
                  <a:cubicBezTo>
                    <a:pt x="1218" y="538"/>
                    <a:pt x="1213" y="476"/>
                    <a:pt x="1186" y="40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6"/>
            <p:cNvSpPr>
              <a:spLocks/>
            </p:cNvSpPr>
            <p:nvPr/>
          </p:nvSpPr>
          <p:spPr bwMode="auto">
            <a:xfrm>
              <a:off x="1785884" y="557034"/>
              <a:ext cx="1393825" cy="1879600"/>
            </a:xfrm>
            <a:custGeom>
              <a:avLst/>
              <a:gdLst>
                <a:gd name="T0" fmla="*/ 167 w 371"/>
                <a:gd name="T1" fmla="*/ 500 h 500"/>
                <a:gd name="T2" fmla="*/ 126 w 371"/>
                <a:gd name="T3" fmla="*/ 470 h 500"/>
                <a:gd name="T4" fmla="*/ 5 w 371"/>
                <a:gd name="T5" fmla="*/ 125 h 500"/>
                <a:gd name="T6" fmla="*/ 4 w 371"/>
                <a:gd name="T7" fmla="*/ 79 h 500"/>
                <a:gd name="T8" fmla="*/ 183 w 371"/>
                <a:gd name="T9" fmla="*/ 0 h 500"/>
                <a:gd name="T10" fmla="*/ 366 w 371"/>
                <a:gd name="T11" fmla="*/ 78 h 500"/>
                <a:gd name="T12" fmla="*/ 367 w 371"/>
                <a:gd name="T13" fmla="*/ 125 h 500"/>
                <a:gd name="T14" fmla="*/ 246 w 371"/>
                <a:gd name="T15" fmla="*/ 470 h 500"/>
                <a:gd name="T16" fmla="*/ 205 w 371"/>
                <a:gd name="T17" fmla="*/ 500 h 500"/>
                <a:gd name="T18" fmla="*/ 167 w 371"/>
                <a:gd name="T1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500">
                  <a:moveTo>
                    <a:pt x="167" y="500"/>
                  </a:moveTo>
                  <a:cubicBezTo>
                    <a:pt x="150" y="500"/>
                    <a:pt x="132" y="487"/>
                    <a:pt x="126" y="470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1" y="112"/>
                    <a:pt x="0" y="92"/>
                    <a:pt x="4" y="79"/>
                  </a:cubicBezTo>
                  <a:cubicBezTo>
                    <a:pt x="5" y="76"/>
                    <a:pt x="29" y="0"/>
                    <a:pt x="183" y="0"/>
                  </a:cubicBezTo>
                  <a:cubicBezTo>
                    <a:pt x="336" y="0"/>
                    <a:pt x="365" y="75"/>
                    <a:pt x="366" y="78"/>
                  </a:cubicBezTo>
                  <a:cubicBezTo>
                    <a:pt x="371" y="92"/>
                    <a:pt x="371" y="111"/>
                    <a:pt x="367" y="125"/>
                  </a:cubicBezTo>
                  <a:cubicBezTo>
                    <a:pt x="246" y="470"/>
                    <a:pt x="246" y="470"/>
                    <a:pt x="246" y="470"/>
                  </a:cubicBezTo>
                  <a:cubicBezTo>
                    <a:pt x="240" y="487"/>
                    <a:pt x="222" y="500"/>
                    <a:pt x="205" y="500"/>
                  </a:cubicBezTo>
                  <a:lnTo>
                    <a:pt x="167" y="5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7"/>
            <p:cNvSpPr>
              <a:spLocks noEditPoints="1"/>
            </p:cNvSpPr>
            <p:nvPr/>
          </p:nvSpPr>
          <p:spPr bwMode="auto">
            <a:xfrm>
              <a:off x="1717621" y="488772"/>
              <a:ext cx="1533525" cy="2016125"/>
            </a:xfrm>
            <a:custGeom>
              <a:avLst/>
              <a:gdLst>
                <a:gd name="T0" fmla="*/ 201 w 408"/>
                <a:gd name="T1" fmla="*/ 36 h 536"/>
                <a:gd name="T2" fmla="*/ 367 w 408"/>
                <a:gd name="T3" fmla="*/ 103 h 536"/>
                <a:gd name="T4" fmla="*/ 368 w 408"/>
                <a:gd name="T5" fmla="*/ 137 h 536"/>
                <a:gd name="T6" fmla="*/ 247 w 408"/>
                <a:gd name="T7" fmla="*/ 482 h 536"/>
                <a:gd name="T8" fmla="*/ 223 w 408"/>
                <a:gd name="T9" fmla="*/ 500 h 536"/>
                <a:gd name="T10" fmla="*/ 185 w 408"/>
                <a:gd name="T11" fmla="*/ 500 h 536"/>
                <a:gd name="T12" fmla="*/ 161 w 408"/>
                <a:gd name="T13" fmla="*/ 482 h 536"/>
                <a:gd name="T14" fmla="*/ 40 w 408"/>
                <a:gd name="T15" fmla="*/ 137 h 536"/>
                <a:gd name="T16" fmla="*/ 39 w 408"/>
                <a:gd name="T17" fmla="*/ 102 h 536"/>
                <a:gd name="T18" fmla="*/ 201 w 408"/>
                <a:gd name="T19" fmla="*/ 36 h 536"/>
                <a:gd name="T20" fmla="*/ 201 w 408"/>
                <a:gd name="T21" fmla="*/ 0 h 536"/>
                <a:gd name="T22" fmla="*/ 5 w 408"/>
                <a:gd name="T23" fmla="*/ 92 h 536"/>
                <a:gd name="T24" fmla="*/ 6 w 408"/>
                <a:gd name="T25" fmla="*/ 149 h 536"/>
                <a:gd name="T26" fmla="*/ 127 w 408"/>
                <a:gd name="T27" fmla="*/ 494 h 536"/>
                <a:gd name="T28" fmla="*/ 185 w 408"/>
                <a:gd name="T29" fmla="*/ 536 h 536"/>
                <a:gd name="T30" fmla="*/ 223 w 408"/>
                <a:gd name="T31" fmla="*/ 536 h 536"/>
                <a:gd name="T32" fmla="*/ 281 w 408"/>
                <a:gd name="T33" fmla="*/ 494 h 536"/>
                <a:gd name="T34" fmla="*/ 402 w 408"/>
                <a:gd name="T35" fmla="*/ 149 h 536"/>
                <a:gd name="T36" fmla="*/ 401 w 408"/>
                <a:gd name="T37" fmla="*/ 90 h 536"/>
                <a:gd name="T38" fmla="*/ 201 w 408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8" h="536">
                  <a:moveTo>
                    <a:pt x="201" y="36"/>
                  </a:moveTo>
                  <a:cubicBezTo>
                    <a:pt x="343" y="36"/>
                    <a:pt x="367" y="103"/>
                    <a:pt x="367" y="103"/>
                  </a:cubicBezTo>
                  <a:cubicBezTo>
                    <a:pt x="371" y="112"/>
                    <a:pt x="371" y="127"/>
                    <a:pt x="368" y="137"/>
                  </a:cubicBezTo>
                  <a:cubicBezTo>
                    <a:pt x="247" y="482"/>
                    <a:pt x="247" y="482"/>
                    <a:pt x="247" y="482"/>
                  </a:cubicBezTo>
                  <a:cubicBezTo>
                    <a:pt x="244" y="492"/>
                    <a:pt x="233" y="500"/>
                    <a:pt x="223" y="500"/>
                  </a:cubicBezTo>
                  <a:cubicBezTo>
                    <a:pt x="185" y="500"/>
                    <a:pt x="185" y="500"/>
                    <a:pt x="185" y="500"/>
                  </a:cubicBezTo>
                  <a:cubicBezTo>
                    <a:pt x="175" y="500"/>
                    <a:pt x="164" y="492"/>
                    <a:pt x="161" y="482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7" y="127"/>
                    <a:pt x="37" y="112"/>
                    <a:pt x="39" y="102"/>
                  </a:cubicBezTo>
                  <a:cubicBezTo>
                    <a:pt x="39" y="102"/>
                    <a:pt x="59" y="36"/>
                    <a:pt x="201" y="36"/>
                  </a:cubicBezTo>
                  <a:moveTo>
                    <a:pt x="201" y="0"/>
                  </a:moveTo>
                  <a:cubicBezTo>
                    <a:pt x="36" y="0"/>
                    <a:pt x="8" y="83"/>
                    <a:pt x="5" y="92"/>
                  </a:cubicBezTo>
                  <a:cubicBezTo>
                    <a:pt x="0" y="109"/>
                    <a:pt x="0" y="132"/>
                    <a:pt x="6" y="149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35" y="518"/>
                    <a:pt x="160" y="536"/>
                    <a:pt x="185" y="536"/>
                  </a:cubicBezTo>
                  <a:cubicBezTo>
                    <a:pt x="223" y="536"/>
                    <a:pt x="223" y="536"/>
                    <a:pt x="223" y="536"/>
                  </a:cubicBezTo>
                  <a:cubicBezTo>
                    <a:pt x="248" y="536"/>
                    <a:pt x="273" y="518"/>
                    <a:pt x="281" y="494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8" y="132"/>
                    <a:pt x="408" y="107"/>
                    <a:pt x="401" y="90"/>
                  </a:cubicBezTo>
                  <a:cubicBezTo>
                    <a:pt x="398" y="81"/>
                    <a:pt x="364" y="0"/>
                    <a:pt x="2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288871" y="1414284"/>
              <a:ext cx="2014538" cy="1362075"/>
            </a:xfrm>
            <a:custGeom>
              <a:avLst/>
              <a:gdLst>
                <a:gd name="T0" fmla="*/ 109 w 536"/>
                <a:gd name="T1" fmla="*/ 354 h 362"/>
                <a:gd name="T2" fmla="*/ 65 w 536"/>
                <a:gd name="T3" fmla="*/ 340 h 362"/>
                <a:gd name="T4" fmla="*/ 54 w 536"/>
                <a:gd name="T5" fmla="*/ 144 h 362"/>
                <a:gd name="T6" fmla="*/ 191 w 536"/>
                <a:gd name="T7" fmla="*/ 0 h 362"/>
                <a:gd name="T8" fmla="*/ 235 w 536"/>
                <a:gd name="T9" fmla="*/ 16 h 362"/>
                <a:gd name="T10" fmla="*/ 517 w 536"/>
                <a:gd name="T11" fmla="*/ 250 h 362"/>
                <a:gd name="T12" fmla="*/ 530 w 536"/>
                <a:gd name="T13" fmla="*/ 299 h 362"/>
                <a:gd name="T14" fmla="*/ 517 w 536"/>
                <a:gd name="T15" fmla="*/ 333 h 362"/>
                <a:gd name="T16" fmla="*/ 475 w 536"/>
                <a:gd name="T17" fmla="*/ 362 h 362"/>
                <a:gd name="T18" fmla="*/ 109 w 536"/>
                <a:gd name="T19" fmla="*/ 35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62">
                  <a:moveTo>
                    <a:pt x="109" y="354"/>
                  </a:moveTo>
                  <a:cubicBezTo>
                    <a:pt x="95" y="354"/>
                    <a:pt x="76" y="348"/>
                    <a:pt x="65" y="340"/>
                  </a:cubicBezTo>
                  <a:cubicBezTo>
                    <a:pt x="63" y="338"/>
                    <a:pt x="0" y="289"/>
                    <a:pt x="54" y="144"/>
                  </a:cubicBezTo>
                  <a:cubicBezTo>
                    <a:pt x="107" y="1"/>
                    <a:pt x="188" y="0"/>
                    <a:pt x="191" y="0"/>
                  </a:cubicBezTo>
                  <a:cubicBezTo>
                    <a:pt x="206" y="0"/>
                    <a:pt x="224" y="7"/>
                    <a:pt x="235" y="16"/>
                  </a:cubicBezTo>
                  <a:cubicBezTo>
                    <a:pt x="517" y="250"/>
                    <a:pt x="517" y="250"/>
                    <a:pt x="517" y="250"/>
                  </a:cubicBezTo>
                  <a:cubicBezTo>
                    <a:pt x="530" y="261"/>
                    <a:pt x="536" y="282"/>
                    <a:pt x="530" y="299"/>
                  </a:cubicBezTo>
                  <a:cubicBezTo>
                    <a:pt x="517" y="333"/>
                    <a:pt x="517" y="333"/>
                    <a:pt x="517" y="333"/>
                  </a:cubicBezTo>
                  <a:cubicBezTo>
                    <a:pt x="511" y="350"/>
                    <a:pt x="493" y="362"/>
                    <a:pt x="475" y="362"/>
                  </a:cubicBezTo>
                  <a:cubicBezTo>
                    <a:pt x="475" y="362"/>
                    <a:pt x="109" y="354"/>
                    <a:pt x="109" y="35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9"/>
            <p:cNvSpPr>
              <a:spLocks noEditPoints="1"/>
            </p:cNvSpPr>
            <p:nvPr/>
          </p:nvSpPr>
          <p:spPr bwMode="auto">
            <a:xfrm>
              <a:off x="214259" y="1347609"/>
              <a:ext cx="2160588" cy="1495425"/>
            </a:xfrm>
            <a:custGeom>
              <a:avLst/>
              <a:gdLst>
                <a:gd name="T0" fmla="*/ 211 w 575"/>
                <a:gd name="T1" fmla="*/ 36 h 398"/>
                <a:gd name="T2" fmla="*/ 211 w 575"/>
                <a:gd name="T3" fmla="*/ 36 h 398"/>
                <a:gd name="T4" fmla="*/ 244 w 575"/>
                <a:gd name="T5" fmla="*/ 48 h 398"/>
                <a:gd name="T6" fmla="*/ 525 w 575"/>
                <a:gd name="T7" fmla="*/ 281 h 398"/>
                <a:gd name="T8" fmla="*/ 533 w 575"/>
                <a:gd name="T9" fmla="*/ 310 h 398"/>
                <a:gd name="T10" fmla="*/ 520 w 575"/>
                <a:gd name="T11" fmla="*/ 345 h 398"/>
                <a:gd name="T12" fmla="*/ 495 w 575"/>
                <a:gd name="T13" fmla="*/ 362 h 398"/>
                <a:gd name="T14" fmla="*/ 495 w 575"/>
                <a:gd name="T15" fmla="*/ 362 h 398"/>
                <a:gd name="T16" fmla="*/ 129 w 575"/>
                <a:gd name="T17" fmla="*/ 354 h 398"/>
                <a:gd name="T18" fmla="*/ 96 w 575"/>
                <a:gd name="T19" fmla="*/ 343 h 398"/>
                <a:gd name="T20" fmla="*/ 91 w 575"/>
                <a:gd name="T21" fmla="*/ 169 h 398"/>
                <a:gd name="T22" fmla="*/ 211 w 575"/>
                <a:gd name="T23" fmla="*/ 36 h 398"/>
                <a:gd name="T24" fmla="*/ 211 w 575"/>
                <a:gd name="T25" fmla="*/ 0 h 398"/>
                <a:gd name="T26" fmla="*/ 211 w 575"/>
                <a:gd name="T27" fmla="*/ 0 h 398"/>
                <a:gd name="T28" fmla="*/ 57 w 575"/>
                <a:gd name="T29" fmla="*/ 156 h 398"/>
                <a:gd name="T30" fmla="*/ 75 w 575"/>
                <a:gd name="T31" fmla="*/ 372 h 398"/>
                <a:gd name="T32" fmla="*/ 129 w 575"/>
                <a:gd name="T33" fmla="*/ 390 h 398"/>
                <a:gd name="T34" fmla="*/ 494 w 575"/>
                <a:gd name="T35" fmla="*/ 398 h 398"/>
                <a:gd name="T36" fmla="*/ 495 w 575"/>
                <a:gd name="T37" fmla="*/ 398 h 398"/>
                <a:gd name="T38" fmla="*/ 553 w 575"/>
                <a:gd name="T39" fmla="*/ 358 h 398"/>
                <a:gd name="T40" fmla="*/ 566 w 575"/>
                <a:gd name="T41" fmla="*/ 323 h 398"/>
                <a:gd name="T42" fmla="*/ 548 w 575"/>
                <a:gd name="T43" fmla="*/ 254 h 398"/>
                <a:gd name="T44" fmla="*/ 267 w 575"/>
                <a:gd name="T45" fmla="*/ 20 h 398"/>
                <a:gd name="T46" fmla="*/ 211 w 575"/>
                <a:gd name="T47" fmla="*/ 0 h 398"/>
                <a:gd name="T48" fmla="*/ 211 w 575"/>
                <a:gd name="T4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5" h="398">
                  <a:moveTo>
                    <a:pt x="211" y="36"/>
                  </a:moveTo>
                  <a:cubicBezTo>
                    <a:pt x="211" y="36"/>
                    <a:pt x="211" y="36"/>
                    <a:pt x="211" y="36"/>
                  </a:cubicBezTo>
                  <a:cubicBezTo>
                    <a:pt x="221" y="36"/>
                    <a:pt x="236" y="41"/>
                    <a:pt x="244" y="48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33" y="288"/>
                    <a:pt x="536" y="301"/>
                    <a:pt x="533" y="310"/>
                  </a:cubicBezTo>
                  <a:cubicBezTo>
                    <a:pt x="520" y="345"/>
                    <a:pt x="520" y="345"/>
                    <a:pt x="520" y="345"/>
                  </a:cubicBezTo>
                  <a:cubicBezTo>
                    <a:pt x="516" y="354"/>
                    <a:pt x="505" y="362"/>
                    <a:pt x="495" y="362"/>
                  </a:cubicBezTo>
                  <a:cubicBezTo>
                    <a:pt x="495" y="362"/>
                    <a:pt x="495" y="362"/>
                    <a:pt x="495" y="362"/>
                  </a:cubicBezTo>
                  <a:cubicBezTo>
                    <a:pt x="129" y="354"/>
                    <a:pt x="129" y="354"/>
                    <a:pt x="129" y="354"/>
                  </a:cubicBezTo>
                  <a:cubicBezTo>
                    <a:pt x="119" y="354"/>
                    <a:pt x="104" y="349"/>
                    <a:pt x="96" y="343"/>
                  </a:cubicBezTo>
                  <a:cubicBezTo>
                    <a:pt x="96" y="343"/>
                    <a:pt x="41" y="302"/>
                    <a:pt x="91" y="169"/>
                  </a:cubicBezTo>
                  <a:cubicBezTo>
                    <a:pt x="140" y="36"/>
                    <a:pt x="210" y="36"/>
                    <a:pt x="211" y="36"/>
                  </a:cubicBezTo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201" y="0"/>
                    <a:pt x="114" y="4"/>
                    <a:pt x="57" y="156"/>
                  </a:cubicBezTo>
                  <a:cubicBezTo>
                    <a:pt x="0" y="310"/>
                    <a:pt x="67" y="366"/>
                    <a:pt x="75" y="372"/>
                  </a:cubicBezTo>
                  <a:cubicBezTo>
                    <a:pt x="89" y="382"/>
                    <a:pt x="111" y="390"/>
                    <a:pt x="129" y="390"/>
                  </a:cubicBezTo>
                  <a:cubicBezTo>
                    <a:pt x="494" y="398"/>
                    <a:pt x="494" y="398"/>
                    <a:pt x="494" y="398"/>
                  </a:cubicBezTo>
                  <a:cubicBezTo>
                    <a:pt x="495" y="398"/>
                    <a:pt x="495" y="398"/>
                    <a:pt x="495" y="398"/>
                  </a:cubicBezTo>
                  <a:cubicBezTo>
                    <a:pt x="520" y="398"/>
                    <a:pt x="545" y="381"/>
                    <a:pt x="553" y="358"/>
                  </a:cubicBezTo>
                  <a:cubicBezTo>
                    <a:pt x="566" y="323"/>
                    <a:pt x="566" y="323"/>
                    <a:pt x="566" y="323"/>
                  </a:cubicBezTo>
                  <a:cubicBezTo>
                    <a:pt x="575" y="299"/>
                    <a:pt x="568" y="270"/>
                    <a:pt x="548" y="254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52" y="8"/>
                    <a:pt x="230" y="0"/>
                    <a:pt x="211" y="0"/>
                  </a:cubicBezTo>
                  <a:cubicBezTo>
                    <a:pt x="211" y="0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2663771" y="1414284"/>
              <a:ext cx="2014538" cy="1362075"/>
            </a:xfrm>
            <a:custGeom>
              <a:avLst/>
              <a:gdLst>
                <a:gd name="T0" fmla="*/ 61 w 536"/>
                <a:gd name="T1" fmla="*/ 362 h 362"/>
                <a:gd name="T2" fmla="*/ 19 w 536"/>
                <a:gd name="T3" fmla="*/ 333 h 362"/>
                <a:gd name="T4" fmla="*/ 6 w 536"/>
                <a:gd name="T5" fmla="*/ 299 h 362"/>
                <a:gd name="T6" fmla="*/ 19 w 536"/>
                <a:gd name="T7" fmla="*/ 250 h 362"/>
                <a:gd name="T8" fmla="*/ 301 w 536"/>
                <a:gd name="T9" fmla="*/ 16 h 362"/>
                <a:gd name="T10" fmla="*/ 345 w 536"/>
                <a:gd name="T11" fmla="*/ 0 h 362"/>
                <a:gd name="T12" fmla="*/ 482 w 536"/>
                <a:gd name="T13" fmla="*/ 144 h 362"/>
                <a:gd name="T14" fmla="*/ 471 w 536"/>
                <a:gd name="T15" fmla="*/ 340 h 362"/>
                <a:gd name="T16" fmla="*/ 427 w 536"/>
                <a:gd name="T17" fmla="*/ 354 h 362"/>
                <a:gd name="T18" fmla="*/ 61 w 536"/>
                <a:gd name="T1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62">
                  <a:moveTo>
                    <a:pt x="61" y="362"/>
                  </a:moveTo>
                  <a:cubicBezTo>
                    <a:pt x="43" y="362"/>
                    <a:pt x="25" y="350"/>
                    <a:pt x="19" y="333"/>
                  </a:cubicBezTo>
                  <a:cubicBezTo>
                    <a:pt x="6" y="299"/>
                    <a:pt x="6" y="299"/>
                    <a:pt x="6" y="299"/>
                  </a:cubicBezTo>
                  <a:cubicBezTo>
                    <a:pt x="0" y="282"/>
                    <a:pt x="6" y="261"/>
                    <a:pt x="19" y="250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12" y="7"/>
                    <a:pt x="330" y="0"/>
                    <a:pt x="345" y="0"/>
                  </a:cubicBezTo>
                  <a:cubicBezTo>
                    <a:pt x="348" y="0"/>
                    <a:pt x="429" y="1"/>
                    <a:pt x="482" y="144"/>
                  </a:cubicBezTo>
                  <a:cubicBezTo>
                    <a:pt x="536" y="289"/>
                    <a:pt x="473" y="338"/>
                    <a:pt x="471" y="340"/>
                  </a:cubicBezTo>
                  <a:cubicBezTo>
                    <a:pt x="460" y="348"/>
                    <a:pt x="441" y="354"/>
                    <a:pt x="427" y="354"/>
                  </a:cubicBezTo>
                  <a:cubicBezTo>
                    <a:pt x="427" y="354"/>
                    <a:pt x="61" y="362"/>
                    <a:pt x="61" y="36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11"/>
            <p:cNvSpPr>
              <a:spLocks noEditPoints="1"/>
            </p:cNvSpPr>
            <p:nvPr/>
          </p:nvSpPr>
          <p:spPr bwMode="auto">
            <a:xfrm>
              <a:off x="2592334" y="1347609"/>
              <a:ext cx="2162175" cy="1495425"/>
            </a:xfrm>
            <a:custGeom>
              <a:avLst/>
              <a:gdLst>
                <a:gd name="T0" fmla="*/ 364 w 575"/>
                <a:gd name="T1" fmla="*/ 36 h 398"/>
                <a:gd name="T2" fmla="*/ 484 w 575"/>
                <a:gd name="T3" fmla="*/ 169 h 398"/>
                <a:gd name="T4" fmla="*/ 479 w 575"/>
                <a:gd name="T5" fmla="*/ 343 h 398"/>
                <a:gd name="T6" fmla="*/ 446 w 575"/>
                <a:gd name="T7" fmla="*/ 354 h 398"/>
                <a:gd name="T8" fmla="*/ 80 w 575"/>
                <a:gd name="T9" fmla="*/ 362 h 398"/>
                <a:gd name="T10" fmla="*/ 80 w 575"/>
                <a:gd name="T11" fmla="*/ 362 h 398"/>
                <a:gd name="T12" fmla="*/ 55 w 575"/>
                <a:gd name="T13" fmla="*/ 345 h 398"/>
                <a:gd name="T14" fmla="*/ 42 w 575"/>
                <a:gd name="T15" fmla="*/ 310 h 398"/>
                <a:gd name="T16" fmla="*/ 50 w 575"/>
                <a:gd name="T17" fmla="*/ 281 h 398"/>
                <a:gd name="T18" fmla="*/ 331 w 575"/>
                <a:gd name="T19" fmla="*/ 48 h 398"/>
                <a:gd name="T20" fmla="*/ 364 w 575"/>
                <a:gd name="T21" fmla="*/ 36 h 398"/>
                <a:gd name="T22" fmla="*/ 364 w 575"/>
                <a:gd name="T23" fmla="*/ 36 h 398"/>
                <a:gd name="T24" fmla="*/ 364 w 575"/>
                <a:gd name="T25" fmla="*/ 0 h 398"/>
                <a:gd name="T26" fmla="*/ 364 w 575"/>
                <a:gd name="T27" fmla="*/ 0 h 398"/>
                <a:gd name="T28" fmla="*/ 308 w 575"/>
                <a:gd name="T29" fmla="*/ 20 h 398"/>
                <a:gd name="T30" fmla="*/ 27 w 575"/>
                <a:gd name="T31" fmla="*/ 254 h 398"/>
                <a:gd name="T32" fmla="*/ 9 w 575"/>
                <a:gd name="T33" fmla="*/ 323 h 398"/>
                <a:gd name="T34" fmla="*/ 22 w 575"/>
                <a:gd name="T35" fmla="*/ 358 h 398"/>
                <a:gd name="T36" fmla="*/ 80 w 575"/>
                <a:gd name="T37" fmla="*/ 398 h 398"/>
                <a:gd name="T38" fmla="*/ 81 w 575"/>
                <a:gd name="T39" fmla="*/ 398 h 398"/>
                <a:gd name="T40" fmla="*/ 446 w 575"/>
                <a:gd name="T41" fmla="*/ 390 h 398"/>
                <a:gd name="T42" fmla="*/ 500 w 575"/>
                <a:gd name="T43" fmla="*/ 372 h 398"/>
                <a:gd name="T44" fmla="*/ 518 w 575"/>
                <a:gd name="T45" fmla="*/ 156 h 398"/>
                <a:gd name="T46" fmla="*/ 364 w 575"/>
                <a:gd name="T4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398">
                  <a:moveTo>
                    <a:pt x="364" y="36"/>
                  </a:moveTo>
                  <a:cubicBezTo>
                    <a:pt x="365" y="36"/>
                    <a:pt x="435" y="36"/>
                    <a:pt x="484" y="169"/>
                  </a:cubicBezTo>
                  <a:cubicBezTo>
                    <a:pt x="534" y="302"/>
                    <a:pt x="479" y="343"/>
                    <a:pt x="479" y="343"/>
                  </a:cubicBezTo>
                  <a:cubicBezTo>
                    <a:pt x="471" y="349"/>
                    <a:pt x="456" y="354"/>
                    <a:pt x="446" y="354"/>
                  </a:cubicBezTo>
                  <a:cubicBezTo>
                    <a:pt x="80" y="362"/>
                    <a:pt x="80" y="362"/>
                    <a:pt x="80" y="362"/>
                  </a:cubicBezTo>
                  <a:cubicBezTo>
                    <a:pt x="80" y="362"/>
                    <a:pt x="80" y="362"/>
                    <a:pt x="80" y="362"/>
                  </a:cubicBezTo>
                  <a:cubicBezTo>
                    <a:pt x="70" y="362"/>
                    <a:pt x="59" y="354"/>
                    <a:pt x="55" y="345"/>
                  </a:cubicBezTo>
                  <a:cubicBezTo>
                    <a:pt x="42" y="310"/>
                    <a:pt x="42" y="310"/>
                    <a:pt x="42" y="310"/>
                  </a:cubicBezTo>
                  <a:cubicBezTo>
                    <a:pt x="39" y="301"/>
                    <a:pt x="42" y="288"/>
                    <a:pt x="50" y="281"/>
                  </a:cubicBezTo>
                  <a:cubicBezTo>
                    <a:pt x="331" y="48"/>
                    <a:pt x="331" y="48"/>
                    <a:pt x="331" y="48"/>
                  </a:cubicBezTo>
                  <a:cubicBezTo>
                    <a:pt x="339" y="41"/>
                    <a:pt x="35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moveTo>
                    <a:pt x="364" y="0"/>
                  </a:moveTo>
                  <a:cubicBezTo>
                    <a:pt x="364" y="0"/>
                    <a:pt x="364" y="0"/>
                    <a:pt x="364" y="0"/>
                  </a:cubicBezTo>
                  <a:cubicBezTo>
                    <a:pt x="345" y="0"/>
                    <a:pt x="323" y="8"/>
                    <a:pt x="308" y="20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7" y="270"/>
                    <a:pt x="0" y="299"/>
                    <a:pt x="9" y="323"/>
                  </a:cubicBezTo>
                  <a:cubicBezTo>
                    <a:pt x="22" y="358"/>
                    <a:pt x="22" y="358"/>
                    <a:pt x="22" y="358"/>
                  </a:cubicBezTo>
                  <a:cubicBezTo>
                    <a:pt x="30" y="381"/>
                    <a:pt x="55" y="398"/>
                    <a:pt x="80" y="398"/>
                  </a:cubicBezTo>
                  <a:cubicBezTo>
                    <a:pt x="80" y="398"/>
                    <a:pt x="80" y="398"/>
                    <a:pt x="81" y="398"/>
                  </a:cubicBezTo>
                  <a:cubicBezTo>
                    <a:pt x="446" y="390"/>
                    <a:pt x="446" y="390"/>
                    <a:pt x="446" y="390"/>
                  </a:cubicBezTo>
                  <a:cubicBezTo>
                    <a:pt x="464" y="390"/>
                    <a:pt x="486" y="382"/>
                    <a:pt x="500" y="372"/>
                  </a:cubicBezTo>
                  <a:cubicBezTo>
                    <a:pt x="508" y="366"/>
                    <a:pt x="575" y="310"/>
                    <a:pt x="518" y="156"/>
                  </a:cubicBezTo>
                  <a:cubicBezTo>
                    <a:pt x="461" y="4"/>
                    <a:pt x="374" y="0"/>
                    <a:pt x="3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634946" y="2831922"/>
              <a:ext cx="1849438" cy="1722438"/>
            </a:xfrm>
            <a:custGeom>
              <a:avLst/>
              <a:gdLst>
                <a:gd name="T0" fmla="*/ 262 w 492"/>
                <a:gd name="T1" fmla="*/ 458 h 458"/>
                <a:gd name="T2" fmla="*/ 110 w 492"/>
                <a:gd name="T3" fmla="*/ 379 h 458"/>
                <a:gd name="T4" fmla="*/ 38 w 492"/>
                <a:gd name="T5" fmla="*/ 197 h 458"/>
                <a:gd name="T6" fmla="*/ 71 w 492"/>
                <a:gd name="T7" fmla="*/ 165 h 458"/>
                <a:gd name="T8" fmla="*/ 399 w 492"/>
                <a:gd name="T9" fmla="*/ 4 h 458"/>
                <a:gd name="T10" fmla="*/ 418 w 492"/>
                <a:gd name="T11" fmla="*/ 0 h 458"/>
                <a:gd name="T12" fmla="*/ 449 w 492"/>
                <a:gd name="T13" fmla="*/ 12 h 458"/>
                <a:gd name="T14" fmla="*/ 476 w 492"/>
                <a:gd name="T15" fmla="*/ 38 h 458"/>
                <a:gd name="T16" fmla="*/ 485 w 492"/>
                <a:gd name="T17" fmla="*/ 88 h 458"/>
                <a:gd name="T18" fmla="*/ 328 w 492"/>
                <a:gd name="T19" fmla="*/ 419 h 458"/>
                <a:gd name="T20" fmla="*/ 295 w 492"/>
                <a:gd name="T21" fmla="*/ 452 h 458"/>
                <a:gd name="T22" fmla="*/ 262 w 492"/>
                <a:gd name="T23" fmla="*/ 458 h 458"/>
                <a:gd name="T24" fmla="*/ 262 w 492"/>
                <a:gd name="T25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58">
                  <a:moveTo>
                    <a:pt x="262" y="458"/>
                  </a:moveTo>
                  <a:cubicBezTo>
                    <a:pt x="229" y="458"/>
                    <a:pt x="176" y="444"/>
                    <a:pt x="110" y="379"/>
                  </a:cubicBezTo>
                  <a:cubicBezTo>
                    <a:pt x="0" y="271"/>
                    <a:pt x="36" y="200"/>
                    <a:pt x="38" y="197"/>
                  </a:cubicBezTo>
                  <a:cubicBezTo>
                    <a:pt x="44" y="185"/>
                    <a:pt x="58" y="171"/>
                    <a:pt x="71" y="165"/>
                  </a:cubicBezTo>
                  <a:cubicBezTo>
                    <a:pt x="399" y="4"/>
                    <a:pt x="399" y="4"/>
                    <a:pt x="399" y="4"/>
                  </a:cubicBezTo>
                  <a:cubicBezTo>
                    <a:pt x="405" y="1"/>
                    <a:pt x="411" y="0"/>
                    <a:pt x="418" y="0"/>
                  </a:cubicBezTo>
                  <a:cubicBezTo>
                    <a:pt x="430" y="0"/>
                    <a:pt x="441" y="4"/>
                    <a:pt x="449" y="12"/>
                  </a:cubicBezTo>
                  <a:cubicBezTo>
                    <a:pt x="476" y="38"/>
                    <a:pt x="476" y="38"/>
                    <a:pt x="476" y="38"/>
                  </a:cubicBezTo>
                  <a:cubicBezTo>
                    <a:pt x="488" y="51"/>
                    <a:pt x="492" y="72"/>
                    <a:pt x="485" y="88"/>
                  </a:cubicBezTo>
                  <a:cubicBezTo>
                    <a:pt x="328" y="419"/>
                    <a:pt x="328" y="419"/>
                    <a:pt x="328" y="419"/>
                  </a:cubicBezTo>
                  <a:cubicBezTo>
                    <a:pt x="322" y="432"/>
                    <a:pt x="308" y="446"/>
                    <a:pt x="295" y="452"/>
                  </a:cubicBezTo>
                  <a:cubicBezTo>
                    <a:pt x="293" y="453"/>
                    <a:pt x="282" y="458"/>
                    <a:pt x="262" y="458"/>
                  </a:cubicBezTo>
                  <a:cubicBezTo>
                    <a:pt x="262" y="458"/>
                    <a:pt x="262" y="458"/>
                    <a:pt x="262" y="4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3"/>
            <p:cNvSpPr>
              <a:spLocks noEditPoints="1"/>
            </p:cNvSpPr>
            <p:nvPr/>
          </p:nvSpPr>
          <p:spPr bwMode="auto">
            <a:xfrm>
              <a:off x="560334" y="2763659"/>
              <a:ext cx="1998663" cy="1858963"/>
            </a:xfrm>
            <a:custGeom>
              <a:avLst/>
              <a:gdLst>
                <a:gd name="T0" fmla="*/ 438 w 532"/>
                <a:gd name="T1" fmla="*/ 36 h 494"/>
                <a:gd name="T2" fmla="*/ 457 w 532"/>
                <a:gd name="T3" fmla="*/ 43 h 494"/>
                <a:gd name="T4" fmla="*/ 483 w 532"/>
                <a:gd name="T5" fmla="*/ 69 h 494"/>
                <a:gd name="T6" fmla="*/ 488 w 532"/>
                <a:gd name="T7" fmla="*/ 98 h 494"/>
                <a:gd name="T8" fmla="*/ 332 w 532"/>
                <a:gd name="T9" fmla="*/ 429 h 494"/>
                <a:gd name="T10" fmla="*/ 308 w 532"/>
                <a:gd name="T11" fmla="*/ 454 h 494"/>
                <a:gd name="T12" fmla="*/ 282 w 532"/>
                <a:gd name="T13" fmla="*/ 458 h 494"/>
                <a:gd name="T14" fmla="*/ 142 w 532"/>
                <a:gd name="T15" fmla="*/ 384 h 494"/>
                <a:gd name="T16" fmla="*/ 74 w 532"/>
                <a:gd name="T17" fmla="*/ 224 h 494"/>
                <a:gd name="T18" fmla="*/ 99 w 532"/>
                <a:gd name="T19" fmla="*/ 200 h 494"/>
                <a:gd name="T20" fmla="*/ 427 w 532"/>
                <a:gd name="T21" fmla="*/ 38 h 494"/>
                <a:gd name="T22" fmla="*/ 438 w 532"/>
                <a:gd name="T23" fmla="*/ 36 h 494"/>
                <a:gd name="T24" fmla="*/ 438 w 532"/>
                <a:gd name="T25" fmla="*/ 0 h 494"/>
                <a:gd name="T26" fmla="*/ 411 w 532"/>
                <a:gd name="T27" fmla="*/ 6 h 494"/>
                <a:gd name="T28" fmla="*/ 83 w 532"/>
                <a:gd name="T29" fmla="*/ 167 h 494"/>
                <a:gd name="T30" fmla="*/ 42 w 532"/>
                <a:gd name="T31" fmla="*/ 207 h 494"/>
                <a:gd name="T32" fmla="*/ 117 w 532"/>
                <a:gd name="T33" fmla="*/ 410 h 494"/>
                <a:gd name="T34" fmla="*/ 282 w 532"/>
                <a:gd name="T35" fmla="*/ 494 h 494"/>
                <a:gd name="T36" fmla="*/ 323 w 532"/>
                <a:gd name="T37" fmla="*/ 486 h 494"/>
                <a:gd name="T38" fmla="*/ 365 w 532"/>
                <a:gd name="T39" fmla="*/ 445 h 494"/>
                <a:gd name="T40" fmla="*/ 521 w 532"/>
                <a:gd name="T41" fmla="*/ 114 h 494"/>
                <a:gd name="T42" fmla="*/ 508 w 532"/>
                <a:gd name="T43" fmla="*/ 43 h 494"/>
                <a:gd name="T44" fmla="*/ 482 w 532"/>
                <a:gd name="T45" fmla="*/ 17 h 494"/>
                <a:gd name="T46" fmla="*/ 438 w 532"/>
                <a:gd name="T47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2" h="494">
                  <a:moveTo>
                    <a:pt x="438" y="36"/>
                  </a:moveTo>
                  <a:cubicBezTo>
                    <a:pt x="445" y="36"/>
                    <a:pt x="452" y="38"/>
                    <a:pt x="457" y="43"/>
                  </a:cubicBezTo>
                  <a:cubicBezTo>
                    <a:pt x="483" y="69"/>
                    <a:pt x="483" y="69"/>
                    <a:pt x="483" y="69"/>
                  </a:cubicBezTo>
                  <a:cubicBezTo>
                    <a:pt x="490" y="76"/>
                    <a:pt x="493" y="89"/>
                    <a:pt x="488" y="98"/>
                  </a:cubicBezTo>
                  <a:cubicBezTo>
                    <a:pt x="332" y="429"/>
                    <a:pt x="332" y="429"/>
                    <a:pt x="332" y="429"/>
                  </a:cubicBezTo>
                  <a:cubicBezTo>
                    <a:pt x="328" y="438"/>
                    <a:pt x="317" y="449"/>
                    <a:pt x="308" y="454"/>
                  </a:cubicBezTo>
                  <a:cubicBezTo>
                    <a:pt x="308" y="454"/>
                    <a:pt x="299" y="458"/>
                    <a:pt x="282" y="458"/>
                  </a:cubicBezTo>
                  <a:cubicBezTo>
                    <a:pt x="254" y="458"/>
                    <a:pt x="205" y="446"/>
                    <a:pt x="142" y="384"/>
                  </a:cubicBezTo>
                  <a:cubicBezTo>
                    <a:pt x="41" y="284"/>
                    <a:pt x="74" y="224"/>
                    <a:pt x="74" y="224"/>
                  </a:cubicBezTo>
                  <a:cubicBezTo>
                    <a:pt x="78" y="215"/>
                    <a:pt x="90" y="204"/>
                    <a:pt x="99" y="200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30" y="37"/>
                    <a:pt x="434" y="36"/>
                    <a:pt x="438" y="36"/>
                  </a:cubicBezTo>
                  <a:moveTo>
                    <a:pt x="438" y="0"/>
                  </a:moveTo>
                  <a:cubicBezTo>
                    <a:pt x="428" y="0"/>
                    <a:pt x="419" y="2"/>
                    <a:pt x="411" y="6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67" y="175"/>
                    <a:pt x="50" y="191"/>
                    <a:pt x="42" y="207"/>
                  </a:cubicBezTo>
                  <a:cubicBezTo>
                    <a:pt x="37" y="215"/>
                    <a:pt x="0" y="294"/>
                    <a:pt x="117" y="410"/>
                  </a:cubicBezTo>
                  <a:cubicBezTo>
                    <a:pt x="188" y="479"/>
                    <a:pt x="246" y="494"/>
                    <a:pt x="282" y="494"/>
                  </a:cubicBezTo>
                  <a:cubicBezTo>
                    <a:pt x="305" y="494"/>
                    <a:pt x="319" y="488"/>
                    <a:pt x="323" y="486"/>
                  </a:cubicBezTo>
                  <a:cubicBezTo>
                    <a:pt x="340" y="478"/>
                    <a:pt x="357" y="461"/>
                    <a:pt x="365" y="445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32" y="91"/>
                    <a:pt x="526" y="61"/>
                    <a:pt x="508" y="43"/>
                  </a:cubicBezTo>
                  <a:cubicBezTo>
                    <a:pt x="482" y="17"/>
                    <a:pt x="482" y="17"/>
                    <a:pt x="482" y="17"/>
                  </a:cubicBezTo>
                  <a:cubicBezTo>
                    <a:pt x="471" y="6"/>
                    <a:pt x="455" y="0"/>
                    <a:pt x="4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4"/>
            <p:cNvSpPr>
              <a:spLocks/>
            </p:cNvSpPr>
            <p:nvPr/>
          </p:nvSpPr>
          <p:spPr bwMode="auto">
            <a:xfrm>
              <a:off x="2484384" y="2831922"/>
              <a:ext cx="1849438" cy="1722438"/>
            </a:xfrm>
            <a:custGeom>
              <a:avLst/>
              <a:gdLst>
                <a:gd name="T0" fmla="*/ 230 w 492"/>
                <a:gd name="T1" fmla="*/ 458 h 458"/>
                <a:gd name="T2" fmla="*/ 197 w 492"/>
                <a:gd name="T3" fmla="*/ 452 h 458"/>
                <a:gd name="T4" fmla="*/ 164 w 492"/>
                <a:gd name="T5" fmla="*/ 419 h 458"/>
                <a:gd name="T6" fmla="*/ 7 w 492"/>
                <a:gd name="T7" fmla="*/ 88 h 458"/>
                <a:gd name="T8" fmla="*/ 16 w 492"/>
                <a:gd name="T9" fmla="*/ 38 h 458"/>
                <a:gd name="T10" fmla="*/ 43 w 492"/>
                <a:gd name="T11" fmla="*/ 12 h 458"/>
                <a:gd name="T12" fmla="*/ 74 w 492"/>
                <a:gd name="T13" fmla="*/ 0 h 458"/>
                <a:gd name="T14" fmla="*/ 93 w 492"/>
                <a:gd name="T15" fmla="*/ 4 h 458"/>
                <a:gd name="T16" fmla="*/ 421 w 492"/>
                <a:gd name="T17" fmla="*/ 165 h 458"/>
                <a:gd name="T18" fmla="*/ 454 w 492"/>
                <a:gd name="T19" fmla="*/ 197 h 458"/>
                <a:gd name="T20" fmla="*/ 382 w 492"/>
                <a:gd name="T21" fmla="*/ 379 h 458"/>
                <a:gd name="T22" fmla="*/ 230 w 492"/>
                <a:gd name="T2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458">
                  <a:moveTo>
                    <a:pt x="230" y="458"/>
                  </a:moveTo>
                  <a:cubicBezTo>
                    <a:pt x="210" y="458"/>
                    <a:pt x="199" y="453"/>
                    <a:pt x="197" y="452"/>
                  </a:cubicBezTo>
                  <a:cubicBezTo>
                    <a:pt x="184" y="446"/>
                    <a:pt x="170" y="432"/>
                    <a:pt x="164" y="41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0" y="72"/>
                    <a:pt x="4" y="51"/>
                    <a:pt x="16" y="3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1" y="4"/>
                    <a:pt x="62" y="0"/>
                    <a:pt x="74" y="0"/>
                  </a:cubicBezTo>
                  <a:cubicBezTo>
                    <a:pt x="81" y="0"/>
                    <a:pt x="87" y="1"/>
                    <a:pt x="93" y="4"/>
                  </a:cubicBezTo>
                  <a:cubicBezTo>
                    <a:pt x="421" y="165"/>
                    <a:pt x="421" y="165"/>
                    <a:pt x="421" y="165"/>
                  </a:cubicBezTo>
                  <a:cubicBezTo>
                    <a:pt x="434" y="171"/>
                    <a:pt x="448" y="185"/>
                    <a:pt x="454" y="197"/>
                  </a:cubicBezTo>
                  <a:cubicBezTo>
                    <a:pt x="456" y="200"/>
                    <a:pt x="492" y="271"/>
                    <a:pt x="382" y="379"/>
                  </a:cubicBezTo>
                  <a:cubicBezTo>
                    <a:pt x="316" y="444"/>
                    <a:pt x="263" y="458"/>
                    <a:pt x="230" y="4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5"/>
            <p:cNvSpPr>
              <a:spLocks noEditPoints="1"/>
            </p:cNvSpPr>
            <p:nvPr/>
          </p:nvSpPr>
          <p:spPr bwMode="auto">
            <a:xfrm>
              <a:off x="2408184" y="2763659"/>
              <a:ext cx="2000250" cy="1858963"/>
            </a:xfrm>
            <a:custGeom>
              <a:avLst/>
              <a:gdLst>
                <a:gd name="T0" fmla="*/ 94 w 532"/>
                <a:gd name="T1" fmla="*/ 36 h 494"/>
                <a:gd name="T2" fmla="*/ 105 w 532"/>
                <a:gd name="T3" fmla="*/ 38 h 494"/>
                <a:gd name="T4" fmla="*/ 433 w 532"/>
                <a:gd name="T5" fmla="*/ 200 h 494"/>
                <a:gd name="T6" fmla="*/ 458 w 532"/>
                <a:gd name="T7" fmla="*/ 224 h 494"/>
                <a:gd name="T8" fmla="*/ 390 w 532"/>
                <a:gd name="T9" fmla="*/ 384 h 494"/>
                <a:gd name="T10" fmla="*/ 250 w 532"/>
                <a:gd name="T11" fmla="*/ 458 h 494"/>
                <a:gd name="T12" fmla="*/ 224 w 532"/>
                <a:gd name="T13" fmla="*/ 454 h 494"/>
                <a:gd name="T14" fmla="*/ 200 w 532"/>
                <a:gd name="T15" fmla="*/ 429 h 494"/>
                <a:gd name="T16" fmla="*/ 44 w 532"/>
                <a:gd name="T17" fmla="*/ 98 h 494"/>
                <a:gd name="T18" fmla="*/ 49 w 532"/>
                <a:gd name="T19" fmla="*/ 69 h 494"/>
                <a:gd name="T20" fmla="*/ 75 w 532"/>
                <a:gd name="T21" fmla="*/ 43 h 494"/>
                <a:gd name="T22" fmla="*/ 94 w 532"/>
                <a:gd name="T23" fmla="*/ 36 h 494"/>
                <a:gd name="T24" fmla="*/ 94 w 532"/>
                <a:gd name="T25" fmla="*/ 0 h 494"/>
                <a:gd name="T26" fmla="*/ 94 w 532"/>
                <a:gd name="T27" fmla="*/ 0 h 494"/>
                <a:gd name="T28" fmla="*/ 50 w 532"/>
                <a:gd name="T29" fmla="*/ 17 h 494"/>
                <a:gd name="T30" fmla="*/ 24 w 532"/>
                <a:gd name="T31" fmla="*/ 43 h 494"/>
                <a:gd name="T32" fmla="*/ 11 w 532"/>
                <a:gd name="T33" fmla="*/ 114 h 494"/>
                <a:gd name="T34" fmla="*/ 167 w 532"/>
                <a:gd name="T35" fmla="*/ 445 h 494"/>
                <a:gd name="T36" fmla="*/ 209 w 532"/>
                <a:gd name="T37" fmla="*/ 486 h 494"/>
                <a:gd name="T38" fmla="*/ 250 w 532"/>
                <a:gd name="T39" fmla="*/ 494 h 494"/>
                <a:gd name="T40" fmla="*/ 415 w 532"/>
                <a:gd name="T41" fmla="*/ 410 h 494"/>
                <a:gd name="T42" fmla="*/ 490 w 532"/>
                <a:gd name="T43" fmla="*/ 207 h 494"/>
                <a:gd name="T44" fmla="*/ 449 w 532"/>
                <a:gd name="T45" fmla="*/ 167 h 494"/>
                <a:gd name="T46" fmla="*/ 121 w 532"/>
                <a:gd name="T47" fmla="*/ 6 h 494"/>
                <a:gd name="T48" fmla="*/ 94 w 532"/>
                <a:gd name="T4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2" h="494">
                  <a:moveTo>
                    <a:pt x="94" y="36"/>
                  </a:moveTo>
                  <a:cubicBezTo>
                    <a:pt x="98" y="36"/>
                    <a:pt x="102" y="37"/>
                    <a:pt x="105" y="38"/>
                  </a:cubicBezTo>
                  <a:cubicBezTo>
                    <a:pt x="433" y="200"/>
                    <a:pt x="433" y="200"/>
                    <a:pt x="433" y="200"/>
                  </a:cubicBezTo>
                  <a:cubicBezTo>
                    <a:pt x="442" y="204"/>
                    <a:pt x="454" y="215"/>
                    <a:pt x="458" y="224"/>
                  </a:cubicBezTo>
                  <a:cubicBezTo>
                    <a:pt x="458" y="224"/>
                    <a:pt x="491" y="284"/>
                    <a:pt x="390" y="384"/>
                  </a:cubicBezTo>
                  <a:cubicBezTo>
                    <a:pt x="327" y="446"/>
                    <a:pt x="278" y="458"/>
                    <a:pt x="250" y="458"/>
                  </a:cubicBezTo>
                  <a:cubicBezTo>
                    <a:pt x="233" y="458"/>
                    <a:pt x="224" y="454"/>
                    <a:pt x="224" y="454"/>
                  </a:cubicBezTo>
                  <a:cubicBezTo>
                    <a:pt x="215" y="449"/>
                    <a:pt x="204" y="438"/>
                    <a:pt x="200" y="429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39" y="89"/>
                    <a:pt x="42" y="76"/>
                    <a:pt x="49" y="69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0" y="38"/>
                    <a:pt x="87" y="36"/>
                    <a:pt x="94" y="3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77" y="0"/>
                    <a:pt x="61" y="6"/>
                    <a:pt x="50" y="1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" y="61"/>
                    <a:pt x="0" y="91"/>
                    <a:pt x="11" y="114"/>
                  </a:cubicBezTo>
                  <a:cubicBezTo>
                    <a:pt x="167" y="445"/>
                    <a:pt x="167" y="445"/>
                    <a:pt x="167" y="445"/>
                  </a:cubicBezTo>
                  <a:cubicBezTo>
                    <a:pt x="175" y="461"/>
                    <a:pt x="192" y="478"/>
                    <a:pt x="209" y="486"/>
                  </a:cubicBezTo>
                  <a:cubicBezTo>
                    <a:pt x="213" y="488"/>
                    <a:pt x="227" y="494"/>
                    <a:pt x="250" y="494"/>
                  </a:cubicBezTo>
                  <a:cubicBezTo>
                    <a:pt x="286" y="494"/>
                    <a:pt x="344" y="479"/>
                    <a:pt x="415" y="410"/>
                  </a:cubicBezTo>
                  <a:cubicBezTo>
                    <a:pt x="532" y="294"/>
                    <a:pt x="495" y="215"/>
                    <a:pt x="490" y="207"/>
                  </a:cubicBezTo>
                  <a:cubicBezTo>
                    <a:pt x="482" y="191"/>
                    <a:pt x="465" y="175"/>
                    <a:pt x="449" y="167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13" y="2"/>
                    <a:pt x="104" y="0"/>
                    <a:pt x="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Oval 16"/>
            <p:cNvSpPr>
              <a:spLocks noChangeArrowheads="1"/>
            </p:cNvSpPr>
            <p:nvPr/>
          </p:nvSpPr>
          <p:spPr bwMode="auto">
            <a:xfrm>
              <a:off x="1976384" y="2106434"/>
              <a:ext cx="1014413" cy="1014413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3175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17"/>
            <p:cNvSpPr>
              <a:spLocks noEditPoints="1"/>
            </p:cNvSpPr>
            <p:nvPr/>
          </p:nvSpPr>
          <p:spPr bwMode="auto">
            <a:xfrm>
              <a:off x="1909709" y="2038172"/>
              <a:ext cx="1149350" cy="1150938"/>
            </a:xfrm>
            <a:custGeom>
              <a:avLst/>
              <a:gdLst>
                <a:gd name="T0" fmla="*/ 153 w 306"/>
                <a:gd name="T1" fmla="*/ 36 h 306"/>
                <a:gd name="T2" fmla="*/ 270 w 306"/>
                <a:gd name="T3" fmla="*/ 153 h 306"/>
                <a:gd name="T4" fmla="*/ 153 w 306"/>
                <a:gd name="T5" fmla="*/ 270 h 306"/>
                <a:gd name="T6" fmla="*/ 36 w 306"/>
                <a:gd name="T7" fmla="*/ 153 h 306"/>
                <a:gd name="T8" fmla="*/ 153 w 306"/>
                <a:gd name="T9" fmla="*/ 36 h 306"/>
                <a:gd name="T10" fmla="*/ 153 w 306"/>
                <a:gd name="T11" fmla="*/ 0 h 306"/>
                <a:gd name="T12" fmla="*/ 0 w 306"/>
                <a:gd name="T13" fmla="*/ 153 h 306"/>
                <a:gd name="T14" fmla="*/ 153 w 306"/>
                <a:gd name="T15" fmla="*/ 306 h 306"/>
                <a:gd name="T16" fmla="*/ 306 w 306"/>
                <a:gd name="T17" fmla="*/ 153 h 306"/>
                <a:gd name="T18" fmla="*/ 153 w 306"/>
                <a:gd name="T1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6">
                  <a:moveTo>
                    <a:pt x="153" y="36"/>
                  </a:moveTo>
                  <a:cubicBezTo>
                    <a:pt x="217" y="36"/>
                    <a:pt x="270" y="89"/>
                    <a:pt x="270" y="153"/>
                  </a:cubicBezTo>
                  <a:cubicBezTo>
                    <a:pt x="270" y="217"/>
                    <a:pt x="217" y="270"/>
                    <a:pt x="153" y="270"/>
                  </a:cubicBezTo>
                  <a:cubicBezTo>
                    <a:pt x="89" y="270"/>
                    <a:pt x="36" y="217"/>
                    <a:pt x="36" y="153"/>
                  </a:cubicBezTo>
                  <a:cubicBezTo>
                    <a:pt x="36" y="89"/>
                    <a:pt x="89" y="36"/>
                    <a:pt x="153" y="36"/>
                  </a:cubicBezTo>
                  <a:moveTo>
                    <a:pt x="153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237"/>
                    <a:pt x="69" y="306"/>
                    <a:pt x="153" y="306"/>
                  </a:cubicBezTo>
                  <a:cubicBezTo>
                    <a:pt x="237" y="306"/>
                    <a:pt x="306" y="237"/>
                    <a:pt x="306" y="153"/>
                  </a:cubicBezTo>
                  <a:cubicBezTo>
                    <a:pt x="306" y="69"/>
                    <a:pt x="237" y="0"/>
                    <a:pt x="1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57" name="blue 5 petal flower"/>
          <p:cNvGrpSpPr/>
          <p:nvPr/>
        </p:nvGrpSpPr>
        <p:grpSpPr>
          <a:xfrm>
            <a:off x="991210" y="3578441"/>
            <a:ext cx="1353933" cy="1351575"/>
            <a:chOff x="195209" y="369709"/>
            <a:chExt cx="4576763" cy="4371975"/>
          </a:xfrm>
        </p:grpSpPr>
        <p:sp>
          <p:nvSpPr>
            <p:cNvPr id="1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5371" y="372884"/>
              <a:ext cx="4521200" cy="436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5"/>
            <p:cNvSpPr>
              <a:spLocks/>
            </p:cNvSpPr>
            <p:nvPr/>
          </p:nvSpPr>
          <p:spPr bwMode="auto">
            <a:xfrm>
              <a:off x="195209" y="369709"/>
              <a:ext cx="4576763" cy="4371975"/>
            </a:xfrm>
            <a:custGeom>
              <a:avLst/>
              <a:gdLst>
                <a:gd name="T0" fmla="*/ 1186 w 1218"/>
                <a:gd name="T1" fmla="*/ 405 h 1163"/>
                <a:gd name="T2" fmla="*/ 1079 w 1218"/>
                <a:gd name="T3" fmla="*/ 254 h 1163"/>
                <a:gd name="T4" fmla="*/ 1002 w 1218"/>
                <a:gd name="T5" fmla="*/ 228 h 1163"/>
                <a:gd name="T6" fmla="*/ 926 w 1218"/>
                <a:gd name="T7" fmla="*/ 255 h 1163"/>
                <a:gd name="T8" fmla="*/ 769 w 1218"/>
                <a:gd name="T9" fmla="*/ 386 h 1163"/>
                <a:gd name="T10" fmla="*/ 837 w 1218"/>
                <a:gd name="T11" fmla="*/ 191 h 1163"/>
                <a:gd name="T12" fmla="*/ 836 w 1218"/>
                <a:gd name="T13" fmla="*/ 111 h 1163"/>
                <a:gd name="T14" fmla="*/ 785 w 1218"/>
                <a:gd name="T15" fmla="*/ 48 h 1163"/>
                <a:gd name="T16" fmla="*/ 606 w 1218"/>
                <a:gd name="T17" fmla="*/ 0 h 1163"/>
                <a:gd name="T18" fmla="*/ 428 w 1218"/>
                <a:gd name="T19" fmla="*/ 49 h 1163"/>
                <a:gd name="T20" fmla="*/ 379 w 1218"/>
                <a:gd name="T21" fmla="*/ 115 h 1163"/>
                <a:gd name="T22" fmla="*/ 381 w 1218"/>
                <a:gd name="T23" fmla="*/ 191 h 1163"/>
                <a:gd name="T24" fmla="*/ 449 w 1218"/>
                <a:gd name="T25" fmla="*/ 386 h 1163"/>
                <a:gd name="T26" fmla="*/ 292 w 1218"/>
                <a:gd name="T27" fmla="*/ 255 h 1163"/>
                <a:gd name="T28" fmla="*/ 216 w 1218"/>
                <a:gd name="T29" fmla="*/ 228 h 1163"/>
                <a:gd name="T30" fmla="*/ 216 w 1218"/>
                <a:gd name="T31" fmla="*/ 228 h 1163"/>
                <a:gd name="T32" fmla="*/ 139 w 1218"/>
                <a:gd name="T33" fmla="*/ 254 h 1163"/>
                <a:gd name="T34" fmla="*/ 32 w 1218"/>
                <a:gd name="T35" fmla="*/ 405 h 1163"/>
                <a:gd name="T36" fmla="*/ 16 w 1218"/>
                <a:gd name="T37" fmla="*/ 589 h 1163"/>
                <a:gd name="T38" fmla="*/ 61 w 1218"/>
                <a:gd name="T39" fmla="*/ 658 h 1163"/>
                <a:gd name="T40" fmla="*/ 133 w 1218"/>
                <a:gd name="T41" fmla="*/ 682 h 1163"/>
                <a:gd name="T42" fmla="*/ 346 w 1218"/>
                <a:gd name="T43" fmla="*/ 687 h 1163"/>
                <a:gd name="T44" fmla="*/ 166 w 1218"/>
                <a:gd name="T45" fmla="*/ 776 h 1163"/>
                <a:gd name="T46" fmla="*/ 111 w 1218"/>
                <a:gd name="T47" fmla="*/ 828 h 1163"/>
                <a:gd name="T48" fmla="*/ 99 w 1218"/>
                <a:gd name="T49" fmla="*/ 909 h 1163"/>
                <a:gd name="T50" fmla="*/ 192 w 1218"/>
                <a:gd name="T51" fmla="*/ 1070 h 1163"/>
                <a:gd name="T52" fmla="*/ 379 w 1218"/>
                <a:gd name="T53" fmla="*/ 1163 h 1163"/>
                <a:gd name="T54" fmla="*/ 434 w 1218"/>
                <a:gd name="T55" fmla="*/ 1152 h 1163"/>
                <a:gd name="T56" fmla="*/ 491 w 1218"/>
                <a:gd name="T57" fmla="*/ 1095 h 1163"/>
                <a:gd name="T58" fmla="*/ 609 w 1218"/>
                <a:gd name="T59" fmla="*/ 844 h 1163"/>
                <a:gd name="T60" fmla="*/ 727 w 1218"/>
                <a:gd name="T61" fmla="*/ 1095 h 1163"/>
                <a:gd name="T62" fmla="*/ 784 w 1218"/>
                <a:gd name="T63" fmla="*/ 1152 h 1163"/>
                <a:gd name="T64" fmla="*/ 839 w 1218"/>
                <a:gd name="T65" fmla="*/ 1163 h 1163"/>
                <a:gd name="T66" fmla="*/ 1026 w 1218"/>
                <a:gd name="T67" fmla="*/ 1070 h 1163"/>
                <a:gd name="T68" fmla="*/ 1119 w 1218"/>
                <a:gd name="T69" fmla="*/ 909 h 1163"/>
                <a:gd name="T70" fmla="*/ 1107 w 1218"/>
                <a:gd name="T71" fmla="*/ 828 h 1163"/>
                <a:gd name="T72" fmla="*/ 1052 w 1218"/>
                <a:gd name="T73" fmla="*/ 776 h 1163"/>
                <a:gd name="T74" fmla="*/ 872 w 1218"/>
                <a:gd name="T75" fmla="*/ 687 h 1163"/>
                <a:gd name="T76" fmla="*/ 1085 w 1218"/>
                <a:gd name="T77" fmla="*/ 682 h 1163"/>
                <a:gd name="T78" fmla="*/ 1157 w 1218"/>
                <a:gd name="T79" fmla="*/ 658 h 1163"/>
                <a:gd name="T80" fmla="*/ 1202 w 1218"/>
                <a:gd name="T81" fmla="*/ 589 h 1163"/>
                <a:gd name="T82" fmla="*/ 1186 w 1218"/>
                <a:gd name="T83" fmla="*/ 405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8" h="1163">
                  <a:moveTo>
                    <a:pt x="1186" y="405"/>
                  </a:moveTo>
                  <a:cubicBezTo>
                    <a:pt x="1160" y="335"/>
                    <a:pt x="1124" y="284"/>
                    <a:pt x="1079" y="254"/>
                  </a:cubicBezTo>
                  <a:cubicBezTo>
                    <a:pt x="1042" y="230"/>
                    <a:pt x="1011" y="228"/>
                    <a:pt x="1002" y="228"/>
                  </a:cubicBezTo>
                  <a:cubicBezTo>
                    <a:pt x="976" y="228"/>
                    <a:pt x="946" y="239"/>
                    <a:pt x="926" y="255"/>
                  </a:cubicBezTo>
                  <a:cubicBezTo>
                    <a:pt x="769" y="386"/>
                    <a:pt x="769" y="386"/>
                    <a:pt x="769" y="386"/>
                  </a:cubicBezTo>
                  <a:cubicBezTo>
                    <a:pt x="837" y="191"/>
                    <a:pt x="837" y="191"/>
                    <a:pt x="837" y="191"/>
                  </a:cubicBezTo>
                  <a:cubicBezTo>
                    <a:pt x="845" y="167"/>
                    <a:pt x="845" y="135"/>
                    <a:pt x="836" y="111"/>
                  </a:cubicBezTo>
                  <a:cubicBezTo>
                    <a:pt x="833" y="103"/>
                    <a:pt x="821" y="74"/>
                    <a:pt x="785" y="48"/>
                  </a:cubicBezTo>
                  <a:cubicBezTo>
                    <a:pt x="741" y="16"/>
                    <a:pt x="681" y="0"/>
                    <a:pt x="606" y="0"/>
                  </a:cubicBezTo>
                  <a:cubicBezTo>
                    <a:pt x="530" y="0"/>
                    <a:pt x="470" y="17"/>
                    <a:pt x="428" y="49"/>
                  </a:cubicBezTo>
                  <a:cubicBezTo>
                    <a:pt x="392" y="77"/>
                    <a:pt x="382" y="107"/>
                    <a:pt x="379" y="115"/>
                  </a:cubicBezTo>
                  <a:cubicBezTo>
                    <a:pt x="372" y="139"/>
                    <a:pt x="373" y="168"/>
                    <a:pt x="381" y="191"/>
                  </a:cubicBezTo>
                  <a:cubicBezTo>
                    <a:pt x="449" y="386"/>
                    <a:pt x="449" y="386"/>
                    <a:pt x="449" y="386"/>
                  </a:cubicBezTo>
                  <a:cubicBezTo>
                    <a:pt x="292" y="255"/>
                    <a:pt x="292" y="255"/>
                    <a:pt x="292" y="255"/>
                  </a:cubicBezTo>
                  <a:cubicBezTo>
                    <a:pt x="272" y="239"/>
                    <a:pt x="242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07" y="228"/>
                    <a:pt x="176" y="230"/>
                    <a:pt x="139" y="254"/>
                  </a:cubicBezTo>
                  <a:cubicBezTo>
                    <a:pt x="94" y="284"/>
                    <a:pt x="58" y="335"/>
                    <a:pt x="32" y="405"/>
                  </a:cubicBezTo>
                  <a:cubicBezTo>
                    <a:pt x="5" y="476"/>
                    <a:pt x="0" y="538"/>
                    <a:pt x="16" y="589"/>
                  </a:cubicBezTo>
                  <a:cubicBezTo>
                    <a:pt x="29" y="632"/>
                    <a:pt x="53" y="652"/>
                    <a:pt x="61" y="658"/>
                  </a:cubicBezTo>
                  <a:cubicBezTo>
                    <a:pt x="80" y="672"/>
                    <a:pt x="109" y="682"/>
                    <a:pt x="133" y="682"/>
                  </a:cubicBezTo>
                  <a:cubicBezTo>
                    <a:pt x="346" y="687"/>
                    <a:pt x="346" y="687"/>
                    <a:pt x="346" y="687"/>
                  </a:cubicBezTo>
                  <a:cubicBezTo>
                    <a:pt x="166" y="776"/>
                    <a:pt x="166" y="776"/>
                    <a:pt x="166" y="776"/>
                  </a:cubicBezTo>
                  <a:cubicBezTo>
                    <a:pt x="144" y="786"/>
                    <a:pt x="122" y="807"/>
                    <a:pt x="111" y="828"/>
                  </a:cubicBezTo>
                  <a:cubicBezTo>
                    <a:pt x="106" y="836"/>
                    <a:pt x="93" y="865"/>
                    <a:pt x="99" y="909"/>
                  </a:cubicBezTo>
                  <a:cubicBezTo>
                    <a:pt x="106" y="962"/>
                    <a:pt x="137" y="1016"/>
                    <a:pt x="192" y="1070"/>
                  </a:cubicBezTo>
                  <a:cubicBezTo>
                    <a:pt x="270" y="1147"/>
                    <a:pt x="337" y="1163"/>
                    <a:pt x="379" y="1163"/>
                  </a:cubicBezTo>
                  <a:cubicBezTo>
                    <a:pt x="408" y="1163"/>
                    <a:pt x="427" y="1155"/>
                    <a:pt x="434" y="1152"/>
                  </a:cubicBezTo>
                  <a:cubicBezTo>
                    <a:pt x="457" y="1141"/>
                    <a:pt x="479" y="1119"/>
                    <a:pt x="491" y="1095"/>
                  </a:cubicBezTo>
                  <a:cubicBezTo>
                    <a:pt x="609" y="844"/>
                    <a:pt x="609" y="844"/>
                    <a:pt x="609" y="844"/>
                  </a:cubicBezTo>
                  <a:cubicBezTo>
                    <a:pt x="727" y="1095"/>
                    <a:pt x="727" y="1095"/>
                    <a:pt x="727" y="1095"/>
                  </a:cubicBezTo>
                  <a:cubicBezTo>
                    <a:pt x="739" y="1119"/>
                    <a:pt x="761" y="1141"/>
                    <a:pt x="784" y="1152"/>
                  </a:cubicBezTo>
                  <a:cubicBezTo>
                    <a:pt x="791" y="1155"/>
                    <a:pt x="810" y="1163"/>
                    <a:pt x="839" y="1163"/>
                  </a:cubicBezTo>
                  <a:cubicBezTo>
                    <a:pt x="881" y="1163"/>
                    <a:pt x="948" y="1147"/>
                    <a:pt x="1026" y="1070"/>
                  </a:cubicBezTo>
                  <a:cubicBezTo>
                    <a:pt x="1081" y="1016"/>
                    <a:pt x="1112" y="962"/>
                    <a:pt x="1119" y="909"/>
                  </a:cubicBezTo>
                  <a:cubicBezTo>
                    <a:pt x="1125" y="865"/>
                    <a:pt x="1112" y="836"/>
                    <a:pt x="1107" y="828"/>
                  </a:cubicBezTo>
                  <a:cubicBezTo>
                    <a:pt x="1096" y="807"/>
                    <a:pt x="1074" y="786"/>
                    <a:pt x="1052" y="776"/>
                  </a:cubicBezTo>
                  <a:cubicBezTo>
                    <a:pt x="872" y="687"/>
                    <a:pt x="872" y="687"/>
                    <a:pt x="872" y="687"/>
                  </a:cubicBezTo>
                  <a:cubicBezTo>
                    <a:pt x="1085" y="682"/>
                    <a:pt x="1085" y="682"/>
                    <a:pt x="1085" y="682"/>
                  </a:cubicBezTo>
                  <a:cubicBezTo>
                    <a:pt x="1109" y="682"/>
                    <a:pt x="1138" y="672"/>
                    <a:pt x="1157" y="658"/>
                  </a:cubicBezTo>
                  <a:cubicBezTo>
                    <a:pt x="1165" y="652"/>
                    <a:pt x="1189" y="632"/>
                    <a:pt x="1202" y="589"/>
                  </a:cubicBezTo>
                  <a:cubicBezTo>
                    <a:pt x="1218" y="538"/>
                    <a:pt x="1213" y="476"/>
                    <a:pt x="1186" y="40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1785884" y="557034"/>
              <a:ext cx="1393825" cy="1879600"/>
            </a:xfrm>
            <a:custGeom>
              <a:avLst/>
              <a:gdLst>
                <a:gd name="T0" fmla="*/ 167 w 371"/>
                <a:gd name="T1" fmla="*/ 500 h 500"/>
                <a:gd name="T2" fmla="*/ 126 w 371"/>
                <a:gd name="T3" fmla="*/ 470 h 500"/>
                <a:gd name="T4" fmla="*/ 5 w 371"/>
                <a:gd name="T5" fmla="*/ 125 h 500"/>
                <a:gd name="T6" fmla="*/ 4 w 371"/>
                <a:gd name="T7" fmla="*/ 79 h 500"/>
                <a:gd name="T8" fmla="*/ 183 w 371"/>
                <a:gd name="T9" fmla="*/ 0 h 500"/>
                <a:gd name="T10" fmla="*/ 366 w 371"/>
                <a:gd name="T11" fmla="*/ 78 h 500"/>
                <a:gd name="T12" fmla="*/ 367 w 371"/>
                <a:gd name="T13" fmla="*/ 125 h 500"/>
                <a:gd name="T14" fmla="*/ 246 w 371"/>
                <a:gd name="T15" fmla="*/ 470 h 500"/>
                <a:gd name="T16" fmla="*/ 205 w 371"/>
                <a:gd name="T17" fmla="*/ 500 h 500"/>
                <a:gd name="T18" fmla="*/ 167 w 371"/>
                <a:gd name="T1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500">
                  <a:moveTo>
                    <a:pt x="167" y="500"/>
                  </a:moveTo>
                  <a:cubicBezTo>
                    <a:pt x="150" y="500"/>
                    <a:pt x="132" y="487"/>
                    <a:pt x="126" y="470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1" y="112"/>
                    <a:pt x="0" y="92"/>
                    <a:pt x="4" y="79"/>
                  </a:cubicBezTo>
                  <a:cubicBezTo>
                    <a:pt x="5" y="76"/>
                    <a:pt x="29" y="0"/>
                    <a:pt x="183" y="0"/>
                  </a:cubicBezTo>
                  <a:cubicBezTo>
                    <a:pt x="336" y="0"/>
                    <a:pt x="365" y="75"/>
                    <a:pt x="366" y="78"/>
                  </a:cubicBezTo>
                  <a:cubicBezTo>
                    <a:pt x="371" y="92"/>
                    <a:pt x="371" y="111"/>
                    <a:pt x="367" y="125"/>
                  </a:cubicBezTo>
                  <a:cubicBezTo>
                    <a:pt x="246" y="470"/>
                    <a:pt x="246" y="470"/>
                    <a:pt x="246" y="470"/>
                  </a:cubicBezTo>
                  <a:cubicBezTo>
                    <a:pt x="240" y="487"/>
                    <a:pt x="222" y="500"/>
                    <a:pt x="205" y="500"/>
                  </a:cubicBezTo>
                  <a:lnTo>
                    <a:pt x="167" y="5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7"/>
            <p:cNvSpPr>
              <a:spLocks noEditPoints="1"/>
            </p:cNvSpPr>
            <p:nvPr/>
          </p:nvSpPr>
          <p:spPr bwMode="auto">
            <a:xfrm>
              <a:off x="1717621" y="488772"/>
              <a:ext cx="1533525" cy="2016125"/>
            </a:xfrm>
            <a:custGeom>
              <a:avLst/>
              <a:gdLst>
                <a:gd name="T0" fmla="*/ 201 w 408"/>
                <a:gd name="T1" fmla="*/ 36 h 536"/>
                <a:gd name="T2" fmla="*/ 367 w 408"/>
                <a:gd name="T3" fmla="*/ 103 h 536"/>
                <a:gd name="T4" fmla="*/ 368 w 408"/>
                <a:gd name="T5" fmla="*/ 137 h 536"/>
                <a:gd name="T6" fmla="*/ 247 w 408"/>
                <a:gd name="T7" fmla="*/ 482 h 536"/>
                <a:gd name="T8" fmla="*/ 223 w 408"/>
                <a:gd name="T9" fmla="*/ 500 h 536"/>
                <a:gd name="T10" fmla="*/ 185 w 408"/>
                <a:gd name="T11" fmla="*/ 500 h 536"/>
                <a:gd name="T12" fmla="*/ 161 w 408"/>
                <a:gd name="T13" fmla="*/ 482 h 536"/>
                <a:gd name="T14" fmla="*/ 40 w 408"/>
                <a:gd name="T15" fmla="*/ 137 h 536"/>
                <a:gd name="T16" fmla="*/ 39 w 408"/>
                <a:gd name="T17" fmla="*/ 102 h 536"/>
                <a:gd name="T18" fmla="*/ 201 w 408"/>
                <a:gd name="T19" fmla="*/ 36 h 536"/>
                <a:gd name="T20" fmla="*/ 201 w 408"/>
                <a:gd name="T21" fmla="*/ 0 h 536"/>
                <a:gd name="T22" fmla="*/ 5 w 408"/>
                <a:gd name="T23" fmla="*/ 92 h 536"/>
                <a:gd name="T24" fmla="*/ 6 w 408"/>
                <a:gd name="T25" fmla="*/ 149 h 536"/>
                <a:gd name="T26" fmla="*/ 127 w 408"/>
                <a:gd name="T27" fmla="*/ 494 h 536"/>
                <a:gd name="T28" fmla="*/ 185 w 408"/>
                <a:gd name="T29" fmla="*/ 536 h 536"/>
                <a:gd name="T30" fmla="*/ 223 w 408"/>
                <a:gd name="T31" fmla="*/ 536 h 536"/>
                <a:gd name="T32" fmla="*/ 281 w 408"/>
                <a:gd name="T33" fmla="*/ 494 h 536"/>
                <a:gd name="T34" fmla="*/ 402 w 408"/>
                <a:gd name="T35" fmla="*/ 149 h 536"/>
                <a:gd name="T36" fmla="*/ 401 w 408"/>
                <a:gd name="T37" fmla="*/ 90 h 536"/>
                <a:gd name="T38" fmla="*/ 201 w 408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8" h="536">
                  <a:moveTo>
                    <a:pt x="201" y="36"/>
                  </a:moveTo>
                  <a:cubicBezTo>
                    <a:pt x="343" y="36"/>
                    <a:pt x="367" y="103"/>
                    <a:pt x="367" y="103"/>
                  </a:cubicBezTo>
                  <a:cubicBezTo>
                    <a:pt x="371" y="112"/>
                    <a:pt x="371" y="127"/>
                    <a:pt x="368" y="137"/>
                  </a:cubicBezTo>
                  <a:cubicBezTo>
                    <a:pt x="247" y="482"/>
                    <a:pt x="247" y="482"/>
                    <a:pt x="247" y="482"/>
                  </a:cubicBezTo>
                  <a:cubicBezTo>
                    <a:pt x="244" y="492"/>
                    <a:pt x="233" y="500"/>
                    <a:pt x="223" y="500"/>
                  </a:cubicBezTo>
                  <a:cubicBezTo>
                    <a:pt x="185" y="500"/>
                    <a:pt x="185" y="500"/>
                    <a:pt x="185" y="500"/>
                  </a:cubicBezTo>
                  <a:cubicBezTo>
                    <a:pt x="175" y="500"/>
                    <a:pt x="164" y="492"/>
                    <a:pt x="161" y="482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7" y="127"/>
                    <a:pt x="37" y="112"/>
                    <a:pt x="39" y="102"/>
                  </a:cubicBezTo>
                  <a:cubicBezTo>
                    <a:pt x="39" y="102"/>
                    <a:pt x="59" y="36"/>
                    <a:pt x="201" y="36"/>
                  </a:cubicBezTo>
                  <a:moveTo>
                    <a:pt x="201" y="0"/>
                  </a:moveTo>
                  <a:cubicBezTo>
                    <a:pt x="36" y="0"/>
                    <a:pt x="8" y="83"/>
                    <a:pt x="5" y="92"/>
                  </a:cubicBezTo>
                  <a:cubicBezTo>
                    <a:pt x="0" y="109"/>
                    <a:pt x="0" y="132"/>
                    <a:pt x="6" y="149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35" y="518"/>
                    <a:pt x="160" y="536"/>
                    <a:pt x="185" y="536"/>
                  </a:cubicBezTo>
                  <a:cubicBezTo>
                    <a:pt x="223" y="536"/>
                    <a:pt x="223" y="536"/>
                    <a:pt x="223" y="536"/>
                  </a:cubicBezTo>
                  <a:cubicBezTo>
                    <a:pt x="248" y="536"/>
                    <a:pt x="273" y="518"/>
                    <a:pt x="281" y="494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8" y="132"/>
                    <a:pt x="408" y="107"/>
                    <a:pt x="401" y="90"/>
                  </a:cubicBezTo>
                  <a:cubicBezTo>
                    <a:pt x="398" y="81"/>
                    <a:pt x="364" y="0"/>
                    <a:pt x="2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8"/>
            <p:cNvSpPr>
              <a:spLocks/>
            </p:cNvSpPr>
            <p:nvPr/>
          </p:nvSpPr>
          <p:spPr bwMode="auto">
            <a:xfrm>
              <a:off x="288871" y="1414284"/>
              <a:ext cx="2014538" cy="1362075"/>
            </a:xfrm>
            <a:custGeom>
              <a:avLst/>
              <a:gdLst>
                <a:gd name="T0" fmla="*/ 109 w 536"/>
                <a:gd name="T1" fmla="*/ 354 h 362"/>
                <a:gd name="T2" fmla="*/ 65 w 536"/>
                <a:gd name="T3" fmla="*/ 340 h 362"/>
                <a:gd name="T4" fmla="*/ 54 w 536"/>
                <a:gd name="T5" fmla="*/ 144 h 362"/>
                <a:gd name="T6" fmla="*/ 191 w 536"/>
                <a:gd name="T7" fmla="*/ 0 h 362"/>
                <a:gd name="T8" fmla="*/ 235 w 536"/>
                <a:gd name="T9" fmla="*/ 16 h 362"/>
                <a:gd name="T10" fmla="*/ 517 w 536"/>
                <a:gd name="T11" fmla="*/ 250 h 362"/>
                <a:gd name="T12" fmla="*/ 530 w 536"/>
                <a:gd name="T13" fmla="*/ 299 h 362"/>
                <a:gd name="T14" fmla="*/ 517 w 536"/>
                <a:gd name="T15" fmla="*/ 333 h 362"/>
                <a:gd name="T16" fmla="*/ 475 w 536"/>
                <a:gd name="T17" fmla="*/ 362 h 362"/>
                <a:gd name="T18" fmla="*/ 109 w 536"/>
                <a:gd name="T19" fmla="*/ 35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62">
                  <a:moveTo>
                    <a:pt x="109" y="354"/>
                  </a:moveTo>
                  <a:cubicBezTo>
                    <a:pt x="95" y="354"/>
                    <a:pt x="76" y="348"/>
                    <a:pt x="65" y="340"/>
                  </a:cubicBezTo>
                  <a:cubicBezTo>
                    <a:pt x="63" y="338"/>
                    <a:pt x="0" y="289"/>
                    <a:pt x="54" y="144"/>
                  </a:cubicBezTo>
                  <a:cubicBezTo>
                    <a:pt x="107" y="1"/>
                    <a:pt x="188" y="0"/>
                    <a:pt x="191" y="0"/>
                  </a:cubicBezTo>
                  <a:cubicBezTo>
                    <a:pt x="206" y="0"/>
                    <a:pt x="224" y="7"/>
                    <a:pt x="235" y="16"/>
                  </a:cubicBezTo>
                  <a:cubicBezTo>
                    <a:pt x="517" y="250"/>
                    <a:pt x="517" y="250"/>
                    <a:pt x="517" y="250"/>
                  </a:cubicBezTo>
                  <a:cubicBezTo>
                    <a:pt x="530" y="261"/>
                    <a:pt x="536" y="282"/>
                    <a:pt x="530" y="299"/>
                  </a:cubicBezTo>
                  <a:cubicBezTo>
                    <a:pt x="517" y="333"/>
                    <a:pt x="517" y="333"/>
                    <a:pt x="517" y="333"/>
                  </a:cubicBezTo>
                  <a:cubicBezTo>
                    <a:pt x="511" y="350"/>
                    <a:pt x="493" y="362"/>
                    <a:pt x="475" y="362"/>
                  </a:cubicBezTo>
                  <a:cubicBezTo>
                    <a:pt x="475" y="362"/>
                    <a:pt x="109" y="354"/>
                    <a:pt x="109" y="35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9"/>
            <p:cNvSpPr>
              <a:spLocks noEditPoints="1"/>
            </p:cNvSpPr>
            <p:nvPr/>
          </p:nvSpPr>
          <p:spPr bwMode="auto">
            <a:xfrm>
              <a:off x="214259" y="1347609"/>
              <a:ext cx="2160588" cy="1495425"/>
            </a:xfrm>
            <a:custGeom>
              <a:avLst/>
              <a:gdLst>
                <a:gd name="T0" fmla="*/ 211 w 575"/>
                <a:gd name="T1" fmla="*/ 36 h 398"/>
                <a:gd name="T2" fmla="*/ 211 w 575"/>
                <a:gd name="T3" fmla="*/ 36 h 398"/>
                <a:gd name="T4" fmla="*/ 244 w 575"/>
                <a:gd name="T5" fmla="*/ 48 h 398"/>
                <a:gd name="T6" fmla="*/ 525 w 575"/>
                <a:gd name="T7" fmla="*/ 281 h 398"/>
                <a:gd name="T8" fmla="*/ 533 w 575"/>
                <a:gd name="T9" fmla="*/ 310 h 398"/>
                <a:gd name="T10" fmla="*/ 520 w 575"/>
                <a:gd name="T11" fmla="*/ 345 h 398"/>
                <a:gd name="T12" fmla="*/ 495 w 575"/>
                <a:gd name="T13" fmla="*/ 362 h 398"/>
                <a:gd name="T14" fmla="*/ 495 w 575"/>
                <a:gd name="T15" fmla="*/ 362 h 398"/>
                <a:gd name="T16" fmla="*/ 129 w 575"/>
                <a:gd name="T17" fmla="*/ 354 h 398"/>
                <a:gd name="T18" fmla="*/ 96 w 575"/>
                <a:gd name="T19" fmla="*/ 343 h 398"/>
                <a:gd name="T20" fmla="*/ 91 w 575"/>
                <a:gd name="T21" fmla="*/ 169 h 398"/>
                <a:gd name="T22" fmla="*/ 211 w 575"/>
                <a:gd name="T23" fmla="*/ 36 h 398"/>
                <a:gd name="T24" fmla="*/ 211 w 575"/>
                <a:gd name="T25" fmla="*/ 0 h 398"/>
                <a:gd name="T26" fmla="*/ 211 w 575"/>
                <a:gd name="T27" fmla="*/ 0 h 398"/>
                <a:gd name="T28" fmla="*/ 57 w 575"/>
                <a:gd name="T29" fmla="*/ 156 h 398"/>
                <a:gd name="T30" fmla="*/ 75 w 575"/>
                <a:gd name="T31" fmla="*/ 372 h 398"/>
                <a:gd name="T32" fmla="*/ 129 w 575"/>
                <a:gd name="T33" fmla="*/ 390 h 398"/>
                <a:gd name="T34" fmla="*/ 494 w 575"/>
                <a:gd name="T35" fmla="*/ 398 h 398"/>
                <a:gd name="T36" fmla="*/ 495 w 575"/>
                <a:gd name="T37" fmla="*/ 398 h 398"/>
                <a:gd name="T38" fmla="*/ 553 w 575"/>
                <a:gd name="T39" fmla="*/ 358 h 398"/>
                <a:gd name="T40" fmla="*/ 566 w 575"/>
                <a:gd name="T41" fmla="*/ 323 h 398"/>
                <a:gd name="T42" fmla="*/ 548 w 575"/>
                <a:gd name="T43" fmla="*/ 254 h 398"/>
                <a:gd name="T44" fmla="*/ 267 w 575"/>
                <a:gd name="T45" fmla="*/ 20 h 398"/>
                <a:gd name="T46" fmla="*/ 211 w 575"/>
                <a:gd name="T47" fmla="*/ 0 h 398"/>
                <a:gd name="T48" fmla="*/ 211 w 575"/>
                <a:gd name="T4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5" h="398">
                  <a:moveTo>
                    <a:pt x="211" y="36"/>
                  </a:moveTo>
                  <a:cubicBezTo>
                    <a:pt x="211" y="36"/>
                    <a:pt x="211" y="36"/>
                    <a:pt x="211" y="36"/>
                  </a:cubicBezTo>
                  <a:cubicBezTo>
                    <a:pt x="221" y="36"/>
                    <a:pt x="236" y="41"/>
                    <a:pt x="244" y="48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33" y="288"/>
                    <a:pt x="536" y="301"/>
                    <a:pt x="533" y="310"/>
                  </a:cubicBezTo>
                  <a:cubicBezTo>
                    <a:pt x="520" y="345"/>
                    <a:pt x="520" y="345"/>
                    <a:pt x="520" y="345"/>
                  </a:cubicBezTo>
                  <a:cubicBezTo>
                    <a:pt x="516" y="354"/>
                    <a:pt x="505" y="362"/>
                    <a:pt x="495" y="362"/>
                  </a:cubicBezTo>
                  <a:cubicBezTo>
                    <a:pt x="495" y="362"/>
                    <a:pt x="495" y="362"/>
                    <a:pt x="495" y="362"/>
                  </a:cubicBezTo>
                  <a:cubicBezTo>
                    <a:pt x="129" y="354"/>
                    <a:pt x="129" y="354"/>
                    <a:pt x="129" y="354"/>
                  </a:cubicBezTo>
                  <a:cubicBezTo>
                    <a:pt x="119" y="354"/>
                    <a:pt x="104" y="349"/>
                    <a:pt x="96" y="343"/>
                  </a:cubicBezTo>
                  <a:cubicBezTo>
                    <a:pt x="96" y="343"/>
                    <a:pt x="41" y="302"/>
                    <a:pt x="91" y="169"/>
                  </a:cubicBezTo>
                  <a:cubicBezTo>
                    <a:pt x="140" y="36"/>
                    <a:pt x="210" y="36"/>
                    <a:pt x="211" y="36"/>
                  </a:cubicBezTo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201" y="0"/>
                    <a:pt x="114" y="4"/>
                    <a:pt x="57" y="156"/>
                  </a:cubicBezTo>
                  <a:cubicBezTo>
                    <a:pt x="0" y="310"/>
                    <a:pt x="67" y="366"/>
                    <a:pt x="75" y="372"/>
                  </a:cubicBezTo>
                  <a:cubicBezTo>
                    <a:pt x="89" y="382"/>
                    <a:pt x="111" y="390"/>
                    <a:pt x="129" y="390"/>
                  </a:cubicBezTo>
                  <a:cubicBezTo>
                    <a:pt x="494" y="398"/>
                    <a:pt x="494" y="398"/>
                    <a:pt x="494" y="398"/>
                  </a:cubicBezTo>
                  <a:cubicBezTo>
                    <a:pt x="495" y="398"/>
                    <a:pt x="495" y="398"/>
                    <a:pt x="495" y="398"/>
                  </a:cubicBezTo>
                  <a:cubicBezTo>
                    <a:pt x="520" y="398"/>
                    <a:pt x="545" y="381"/>
                    <a:pt x="553" y="358"/>
                  </a:cubicBezTo>
                  <a:cubicBezTo>
                    <a:pt x="566" y="323"/>
                    <a:pt x="566" y="323"/>
                    <a:pt x="566" y="323"/>
                  </a:cubicBezTo>
                  <a:cubicBezTo>
                    <a:pt x="575" y="299"/>
                    <a:pt x="568" y="270"/>
                    <a:pt x="548" y="254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52" y="8"/>
                    <a:pt x="230" y="0"/>
                    <a:pt x="211" y="0"/>
                  </a:cubicBezTo>
                  <a:cubicBezTo>
                    <a:pt x="211" y="0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10"/>
            <p:cNvSpPr>
              <a:spLocks/>
            </p:cNvSpPr>
            <p:nvPr/>
          </p:nvSpPr>
          <p:spPr bwMode="auto">
            <a:xfrm>
              <a:off x="2663771" y="1414284"/>
              <a:ext cx="2014538" cy="1362075"/>
            </a:xfrm>
            <a:custGeom>
              <a:avLst/>
              <a:gdLst>
                <a:gd name="T0" fmla="*/ 61 w 536"/>
                <a:gd name="T1" fmla="*/ 362 h 362"/>
                <a:gd name="T2" fmla="*/ 19 w 536"/>
                <a:gd name="T3" fmla="*/ 333 h 362"/>
                <a:gd name="T4" fmla="*/ 6 w 536"/>
                <a:gd name="T5" fmla="*/ 299 h 362"/>
                <a:gd name="T6" fmla="*/ 19 w 536"/>
                <a:gd name="T7" fmla="*/ 250 h 362"/>
                <a:gd name="T8" fmla="*/ 301 w 536"/>
                <a:gd name="T9" fmla="*/ 16 h 362"/>
                <a:gd name="T10" fmla="*/ 345 w 536"/>
                <a:gd name="T11" fmla="*/ 0 h 362"/>
                <a:gd name="T12" fmla="*/ 482 w 536"/>
                <a:gd name="T13" fmla="*/ 144 h 362"/>
                <a:gd name="T14" fmla="*/ 471 w 536"/>
                <a:gd name="T15" fmla="*/ 340 h 362"/>
                <a:gd name="T16" fmla="*/ 427 w 536"/>
                <a:gd name="T17" fmla="*/ 354 h 362"/>
                <a:gd name="T18" fmla="*/ 61 w 536"/>
                <a:gd name="T1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62">
                  <a:moveTo>
                    <a:pt x="61" y="362"/>
                  </a:moveTo>
                  <a:cubicBezTo>
                    <a:pt x="43" y="362"/>
                    <a:pt x="25" y="350"/>
                    <a:pt x="19" y="333"/>
                  </a:cubicBezTo>
                  <a:cubicBezTo>
                    <a:pt x="6" y="299"/>
                    <a:pt x="6" y="299"/>
                    <a:pt x="6" y="299"/>
                  </a:cubicBezTo>
                  <a:cubicBezTo>
                    <a:pt x="0" y="282"/>
                    <a:pt x="6" y="261"/>
                    <a:pt x="19" y="250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12" y="7"/>
                    <a:pt x="330" y="0"/>
                    <a:pt x="345" y="0"/>
                  </a:cubicBezTo>
                  <a:cubicBezTo>
                    <a:pt x="348" y="0"/>
                    <a:pt x="429" y="1"/>
                    <a:pt x="482" y="144"/>
                  </a:cubicBezTo>
                  <a:cubicBezTo>
                    <a:pt x="536" y="289"/>
                    <a:pt x="473" y="338"/>
                    <a:pt x="471" y="340"/>
                  </a:cubicBezTo>
                  <a:cubicBezTo>
                    <a:pt x="460" y="348"/>
                    <a:pt x="441" y="354"/>
                    <a:pt x="427" y="354"/>
                  </a:cubicBezTo>
                  <a:cubicBezTo>
                    <a:pt x="427" y="354"/>
                    <a:pt x="61" y="362"/>
                    <a:pt x="61" y="36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11"/>
            <p:cNvSpPr>
              <a:spLocks noEditPoints="1"/>
            </p:cNvSpPr>
            <p:nvPr/>
          </p:nvSpPr>
          <p:spPr bwMode="auto">
            <a:xfrm>
              <a:off x="2592334" y="1347609"/>
              <a:ext cx="2162175" cy="1495425"/>
            </a:xfrm>
            <a:custGeom>
              <a:avLst/>
              <a:gdLst>
                <a:gd name="T0" fmla="*/ 364 w 575"/>
                <a:gd name="T1" fmla="*/ 36 h 398"/>
                <a:gd name="T2" fmla="*/ 484 w 575"/>
                <a:gd name="T3" fmla="*/ 169 h 398"/>
                <a:gd name="T4" fmla="*/ 479 w 575"/>
                <a:gd name="T5" fmla="*/ 343 h 398"/>
                <a:gd name="T6" fmla="*/ 446 w 575"/>
                <a:gd name="T7" fmla="*/ 354 h 398"/>
                <a:gd name="T8" fmla="*/ 80 w 575"/>
                <a:gd name="T9" fmla="*/ 362 h 398"/>
                <a:gd name="T10" fmla="*/ 80 w 575"/>
                <a:gd name="T11" fmla="*/ 362 h 398"/>
                <a:gd name="T12" fmla="*/ 55 w 575"/>
                <a:gd name="T13" fmla="*/ 345 h 398"/>
                <a:gd name="T14" fmla="*/ 42 w 575"/>
                <a:gd name="T15" fmla="*/ 310 h 398"/>
                <a:gd name="T16" fmla="*/ 50 w 575"/>
                <a:gd name="T17" fmla="*/ 281 h 398"/>
                <a:gd name="T18" fmla="*/ 331 w 575"/>
                <a:gd name="T19" fmla="*/ 48 h 398"/>
                <a:gd name="T20" fmla="*/ 364 w 575"/>
                <a:gd name="T21" fmla="*/ 36 h 398"/>
                <a:gd name="T22" fmla="*/ 364 w 575"/>
                <a:gd name="T23" fmla="*/ 36 h 398"/>
                <a:gd name="T24" fmla="*/ 364 w 575"/>
                <a:gd name="T25" fmla="*/ 0 h 398"/>
                <a:gd name="T26" fmla="*/ 364 w 575"/>
                <a:gd name="T27" fmla="*/ 0 h 398"/>
                <a:gd name="T28" fmla="*/ 308 w 575"/>
                <a:gd name="T29" fmla="*/ 20 h 398"/>
                <a:gd name="T30" fmla="*/ 27 w 575"/>
                <a:gd name="T31" fmla="*/ 254 h 398"/>
                <a:gd name="T32" fmla="*/ 9 w 575"/>
                <a:gd name="T33" fmla="*/ 323 h 398"/>
                <a:gd name="T34" fmla="*/ 22 w 575"/>
                <a:gd name="T35" fmla="*/ 358 h 398"/>
                <a:gd name="T36" fmla="*/ 80 w 575"/>
                <a:gd name="T37" fmla="*/ 398 h 398"/>
                <a:gd name="T38" fmla="*/ 81 w 575"/>
                <a:gd name="T39" fmla="*/ 398 h 398"/>
                <a:gd name="T40" fmla="*/ 446 w 575"/>
                <a:gd name="T41" fmla="*/ 390 h 398"/>
                <a:gd name="T42" fmla="*/ 500 w 575"/>
                <a:gd name="T43" fmla="*/ 372 h 398"/>
                <a:gd name="T44" fmla="*/ 518 w 575"/>
                <a:gd name="T45" fmla="*/ 156 h 398"/>
                <a:gd name="T46" fmla="*/ 364 w 575"/>
                <a:gd name="T4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398">
                  <a:moveTo>
                    <a:pt x="364" y="36"/>
                  </a:moveTo>
                  <a:cubicBezTo>
                    <a:pt x="365" y="36"/>
                    <a:pt x="435" y="36"/>
                    <a:pt x="484" y="169"/>
                  </a:cubicBezTo>
                  <a:cubicBezTo>
                    <a:pt x="534" y="302"/>
                    <a:pt x="479" y="343"/>
                    <a:pt x="479" y="343"/>
                  </a:cubicBezTo>
                  <a:cubicBezTo>
                    <a:pt x="471" y="349"/>
                    <a:pt x="456" y="354"/>
                    <a:pt x="446" y="354"/>
                  </a:cubicBezTo>
                  <a:cubicBezTo>
                    <a:pt x="80" y="362"/>
                    <a:pt x="80" y="362"/>
                    <a:pt x="80" y="362"/>
                  </a:cubicBezTo>
                  <a:cubicBezTo>
                    <a:pt x="80" y="362"/>
                    <a:pt x="80" y="362"/>
                    <a:pt x="80" y="362"/>
                  </a:cubicBezTo>
                  <a:cubicBezTo>
                    <a:pt x="70" y="362"/>
                    <a:pt x="59" y="354"/>
                    <a:pt x="55" y="345"/>
                  </a:cubicBezTo>
                  <a:cubicBezTo>
                    <a:pt x="42" y="310"/>
                    <a:pt x="42" y="310"/>
                    <a:pt x="42" y="310"/>
                  </a:cubicBezTo>
                  <a:cubicBezTo>
                    <a:pt x="39" y="301"/>
                    <a:pt x="42" y="288"/>
                    <a:pt x="50" y="281"/>
                  </a:cubicBezTo>
                  <a:cubicBezTo>
                    <a:pt x="331" y="48"/>
                    <a:pt x="331" y="48"/>
                    <a:pt x="331" y="48"/>
                  </a:cubicBezTo>
                  <a:cubicBezTo>
                    <a:pt x="339" y="41"/>
                    <a:pt x="35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moveTo>
                    <a:pt x="364" y="0"/>
                  </a:moveTo>
                  <a:cubicBezTo>
                    <a:pt x="364" y="0"/>
                    <a:pt x="364" y="0"/>
                    <a:pt x="364" y="0"/>
                  </a:cubicBezTo>
                  <a:cubicBezTo>
                    <a:pt x="345" y="0"/>
                    <a:pt x="323" y="8"/>
                    <a:pt x="308" y="20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7" y="270"/>
                    <a:pt x="0" y="299"/>
                    <a:pt x="9" y="323"/>
                  </a:cubicBezTo>
                  <a:cubicBezTo>
                    <a:pt x="22" y="358"/>
                    <a:pt x="22" y="358"/>
                    <a:pt x="22" y="358"/>
                  </a:cubicBezTo>
                  <a:cubicBezTo>
                    <a:pt x="30" y="381"/>
                    <a:pt x="55" y="398"/>
                    <a:pt x="80" y="398"/>
                  </a:cubicBezTo>
                  <a:cubicBezTo>
                    <a:pt x="80" y="398"/>
                    <a:pt x="80" y="398"/>
                    <a:pt x="81" y="398"/>
                  </a:cubicBezTo>
                  <a:cubicBezTo>
                    <a:pt x="446" y="390"/>
                    <a:pt x="446" y="390"/>
                    <a:pt x="446" y="390"/>
                  </a:cubicBezTo>
                  <a:cubicBezTo>
                    <a:pt x="464" y="390"/>
                    <a:pt x="486" y="382"/>
                    <a:pt x="500" y="372"/>
                  </a:cubicBezTo>
                  <a:cubicBezTo>
                    <a:pt x="508" y="366"/>
                    <a:pt x="575" y="310"/>
                    <a:pt x="518" y="156"/>
                  </a:cubicBezTo>
                  <a:cubicBezTo>
                    <a:pt x="461" y="4"/>
                    <a:pt x="374" y="0"/>
                    <a:pt x="3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12"/>
            <p:cNvSpPr>
              <a:spLocks/>
            </p:cNvSpPr>
            <p:nvPr/>
          </p:nvSpPr>
          <p:spPr bwMode="auto">
            <a:xfrm>
              <a:off x="634946" y="2831922"/>
              <a:ext cx="1849438" cy="1722438"/>
            </a:xfrm>
            <a:custGeom>
              <a:avLst/>
              <a:gdLst>
                <a:gd name="T0" fmla="*/ 262 w 492"/>
                <a:gd name="T1" fmla="*/ 458 h 458"/>
                <a:gd name="T2" fmla="*/ 110 w 492"/>
                <a:gd name="T3" fmla="*/ 379 h 458"/>
                <a:gd name="T4" fmla="*/ 38 w 492"/>
                <a:gd name="T5" fmla="*/ 197 h 458"/>
                <a:gd name="T6" fmla="*/ 71 w 492"/>
                <a:gd name="T7" fmla="*/ 165 h 458"/>
                <a:gd name="T8" fmla="*/ 399 w 492"/>
                <a:gd name="T9" fmla="*/ 4 h 458"/>
                <a:gd name="T10" fmla="*/ 418 w 492"/>
                <a:gd name="T11" fmla="*/ 0 h 458"/>
                <a:gd name="T12" fmla="*/ 449 w 492"/>
                <a:gd name="T13" fmla="*/ 12 h 458"/>
                <a:gd name="T14" fmla="*/ 476 w 492"/>
                <a:gd name="T15" fmla="*/ 38 h 458"/>
                <a:gd name="T16" fmla="*/ 485 w 492"/>
                <a:gd name="T17" fmla="*/ 88 h 458"/>
                <a:gd name="T18" fmla="*/ 328 w 492"/>
                <a:gd name="T19" fmla="*/ 419 h 458"/>
                <a:gd name="T20" fmla="*/ 295 w 492"/>
                <a:gd name="T21" fmla="*/ 452 h 458"/>
                <a:gd name="T22" fmla="*/ 262 w 492"/>
                <a:gd name="T23" fmla="*/ 458 h 458"/>
                <a:gd name="T24" fmla="*/ 262 w 492"/>
                <a:gd name="T25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58">
                  <a:moveTo>
                    <a:pt x="262" y="458"/>
                  </a:moveTo>
                  <a:cubicBezTo>
                    <a:pt x="229" y="458"/>
                    <a:pt x="176" y="444"/>
                    <a:pt x="110" y="379"/>
                  </a:cubicBezTo>
                  <a:cubicBezTo>
                    <a:pt x="0" y="271"/>
                    <a:pt x="36" y="200"/>
                    <a:pt x="38" y="197"/>
                  </a:cubicBezTo>
                  <a:cubicBezTo>
                    <a:pt x="44" y="185"/>
                    <a:pt x="58" y="171"/>
                    <a:pt x="71" y="165"/>
                  </a:cubicBezTo>
                  <a:cubicBezTo>
                    <a:pt x="399" y="4"/>
                    <a:pt x="399" y="4"/>
                    <a:pt x="399" y="4"/>
                  </a:cubicBezTo>
                  <a:cubicBezTo>
                    <a:pt x="405" y="1"/>
                    <a:pt x="411" y="0"/>
                    <a:pt x="418" y="0"/>
                  </a:cubicBezTo>
                  <a:cubicBezTo>
                    <a:pt x="430" y="0"/>
                    <a:pt x="441" y="4"/>
                    <a:pt x="449" y="12"/>
                  </a:cubicBezTo>
                  <a:cubicBezTo>
                    <a:pt x="476" y="38"/>
                    <a:pt x="476" y="38"/>
                    <a:pt x="476" y="38"/>
                  </a:cubicBezTo>
                  <a:cubicBezTo>
                    <a:pt x="488" y="51"/>
                    <a:pt x="492" y="72"/>
                    <a:pt x="485" y="88"/>
                  </a:cubicBezTo>
                  <a:cubicBezTo>
                    <a:pt x="328" y="419"/>
                    <a:pt x="328" y="419"/>
                    <a:pt x="328" y="419"/>
                  </a:cubicBezTo>
                  <a:cubicBezTo>
                    <a:pt x="322" y="432"/>
                    <a:pt x="308" y="446"/>
                    <a:pt x="295" y="452"/>
                  </a:cubicBezTo>
                  <a:cubicBezTo>
                    <a:pt x="293" y="453"/>
                    <a:pt x="282" y="458"/>
                    <a:pt x="262" y="458"/>
                  </a:cubicBezTo>
                  <a:cubicBezTo>
                    <a:pt x="262" y="458"/>
                    <a:pt x="262" y="458"/>
                    <a:pt x="262" y="4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13"/>
            <p:cNvSpPr>
              <a:spLocks noEditPoints="1"/>
            </p:cNvSpPr>
            <p:nvPr/>
          </p:nvSpPr>
          <p:spPr bwMode="auto">
            <a:xfrm>
              <a:off x="560334" y="2763659"/>
              <a:ext cx="1998663" cy="1858963"/>
            </a:xfrm>
            <a:custGeom>
              <a:avLst/>
              <a:gdLst>
                <a:gd name="T0" fmla="*/ 438 w 532"/>
                <a:gd name="T1" fmla="*/ 36 h 494"/>
                <a:gd name="T2" fmla="*/ 457 w 532"/>
                <a:gd name="T3" fmla="*/ 43 h 494"/>
                <a:gd name="T4" fmla="*/ 483 w 532"/>
                <a:gd name="T5" fmla="*/ 69 h 494"/>
                <a:gd name="T6" fmla="*/ 488 w 532"/>
                <a:gd name="T7" fmla="*/ 98 h 494"/>
                <a:gd name="T8" fmla="*/ 332 w 532"/>
                <a:gd name="T9" fmla="*/ 429 h 494"/>
                <a:gd name="T10" fmla="*/ 308 w 532"/>
                <a:gd name="T11" fmla="*/ 454 h 494"/>
                <a:gd name="T12" fmla="*/ 282 w 532"/>
                <a:gd name="T13" fmla="*/ 458 h 494"/>
                <a:gd name="T14" fmla="*/ 142 w 532"/>
                <a:gd name="T15" fmla="*/ 384 h 494"/>
                <a:gd name="T16" fmla="*/ 74 w 532"/>
                <a:gd name="T17" fmla="*/ 224 h 494"/>
                <a:gd name="T18" fmla="*/ 99 w 532"/>
                <a:gd name="T19" fmla="*/ 200 h 494"/>
                <a:gd name="T20" fmla="*/ 427 w 532"/>
                <a:gd name="T21" fmla="*/ 38 h 494"/>
                <a:gd name="T22" fmla="*/ 438 w 532"/>
                <a:gd name="T23" fmla="*/ 36 h 494"/>
                <a:gd name="T24" fmla="*/ 438 w 532"/>
                <a:gd name="T25" fmla="*/ 0 h 494"/>
                <a:gd name="T26" fmla="*/ 411 w 532"/>
                <a:gd name="T27" fmla="*/ 6 h 494"/>
                <a:gd name="T28" fmla="*/ 83 w 532"/>
                <a:gd name="T29" fmla="*/ 167 h 494"/>
                <a:gd name="T30" fmla="*/ 42 w 532"/>
                <a:gd name="T31" fmla="*/ 207 h 494"/>
                <a:gd name="T32" fmla="*/ 117 w 532"/>
                <a:gd name="T33" fmla="*/ 410 h 494"/>
                <a:gd name="T34" fmla="*/ 282 w 532"/>
                <a:gd name="T35" fmla="*/ 494 h 494"/>
                <a:gd name="T36" fmla="*/ 323 w 532"/>
                <a:gd name="T37" fmla="*/ 486 h 494"/>
                <a:gd name="T38" fmla="*/ 365 w 532"/>
                <a:gd name="T39" fmla="*/ 445 h 494"/>
                <a:gd name="T40" fmla="*/ 521 w 532"/>
                <a:gd name="T41" fmla="*/ 114 h 494"/>
                <a:gd name="T42" fmla="*/ 508 w 532"/>
                <a:gd name="T43" fmla="*/ 43 h 494"/>
                <a:gd name="T44" fmla="*/ 482 w 532"/>
                <a:gd name="T45" fmla="*/ 17 h 494"/>
                <a:gd name="T46" fmla="*/ 438 w 532"/>
                <a:gd name="T47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2" h="494">
                  <a:moveTo>
                    <a:pt x="438" y="36"/>
                  </a:moveTo>
                  <a:cubicBezTo>
                    <a:pt x="445" y="36"/>
                    <a:pt x="452" y="38"/>
                    <a:pt x="457" y="43"/>
                  </a:cubicBezTo>
                  <a:cubicBezTo>
                    <a:pt x="483" y="69"/>
                    <a:pt x="483" y="69"/>
                    <a:pt x="483" y="69"/>
                  </a:cubicBezTo>
                  <a:cubicBezTo>
                    <a:pt x="490" y="76"/>
                    <a:pt x="493" y="89"/>
                    <a:pt x="488" y="98"/>
                  </a:cubicBezTo>
                  <a:cubicBezTo>
                    <a:pt x="332" y="429"/>
                    <a:pt x="332" y="429"/>
                    <a:pt x="332" y="429"/>
                  </a:cubicBezTo>
                  <a:cubicBezTo>
                    <a:pt x="328" y="438"/>
                    <a:pt x="317" y="449"/>
                    <a:pt x="308" y="454"/>
                  </a:cubicBezTo>
                  <a:cubicBezTo>
                    <a:pt x="308" y="454"/>
                    <a:pt x="299" y="458"/>
                    <a:pt x="282" y="458"/>
                  </a:cubicBezTo>
                  <a:cubicBezTo>
                    <a:pt x="254" y="458"/>
                    <a:pt x="205" y="446"/>
                    <a:pt x="142" y="384"/>
                  </a:cubicBezTo>
                  <a:cubicBezTo>
                    <a:pt x="41" y="284"/>
                    <a:pt x="74" y="224"/>
                    <a:pt x="74" y="224"/>
                  </a:cubicBezTo>
                  <a:cubicBezTo>
                    <a:pt x="78" y="215"/>
                    <a:pt x="90" y="204"/>
                    <a:pt x="99" y="200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30" y="37"/>
                    <a:pt x="434" y="36"/>
                    <a:pt x="438" y="36"/>
                  </a:cubicBezTo>
                  <a:moveTo>
                    <a:pt x="438" y="0"/>
                  </a:moveTo>
                  <a:cubicBezTo>
                    <a:pt x="428" y="0"/>
                    <a:pt x="419" y="2"/>
                    <a:pt x="411" y="6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67" y="175"/>
                    <a:pt x="50" y="191"/>
                    <a:pt x="42" y="207"/>
                  </a:cubicBezTo>
                  <a:cubicBezTo>
                    <a:pt x="37" y="215"/>
                    <a:pt x="0" y="294"/>
                    <a:pt x="117" y="410"/>
                  </a:cubicBezTo>
                  <a:cubicBezTo>
                    <a:pt x="188" y="479"/>
                    <a:pt x="246" y="494"/>
                    <a:pt x="282" y="494"/>
                  </a:cubicBezTo>
                  <a:cubicBezTo>
                    <a:pt x="305" y="494"/>
                    <a:pt x="319" y="488"/>
                    <a:pt x="323" y="486"/>
                  </a:cubicBezTo>
                  <a:cubicBezTo>
                    <a:pt x="340" y="478"/>
                    <a:pt x="357" y="461"/>
                    <a:pt x="365" y="445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32" y="91"/>
                    <a:pt x="526" y="61"/>
                    <a:pt x="508" y="43"/>
                  </a:cubicBezTo>
                  <a:cubicBezTo>
                    <a:pt x="482" y="17"/>
                    <a:pt x="482" y="17"/>
                    <a:pt x="482" y="17"/>
                  </a:cubicBezTo>
                  <a:cubicBezTo>
                    <a:pt x="471" y="6"/>
                    <a:pt x="455" y="0"/>
                    <a:pt x="4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14"/>
            <p:cNvSpPr>
              <a:spLocks/>
            </p:cNvSpPr>
            <p:nvPr/>
          </p:nvSpPr>
          <p:spPr bwMode="auto">
            <a:xfrm>
              <a:off x="2484384" y="2831922"/>
              <a:ext cx="1849438" cy="1722438"/>
            </a:xfrm>
            <a:custGeom>
              <a:avLst/>
              <a:gdLst>
                <a:gd name="T0" fmla="*/ 230 w 492"/>
                <a:gd name="T1" fmla="*/ 458 h 458"/>
                <a:gd name="T2" fmla="*/ 197 w 492"/>
                <a:gd name="T3" fmla="*/ 452 h 458"/>
                <a:gd name="T4" fmla="*/ 164 w 492"/>
                <a:gd name="T5" fmla="*/ 419 h 458"/>
                <a:gd name="T6" fmla="*/ 7 w 492"/>
                <a:gd name="T7" fmla="*/ 88 h 458"/>
                <a:gd name="T8" fmla="*/ 16 w 492"/>
                <a:gd name="T9" fmla="*/ 38 h 458"/>
                <a:gd name="T10" fmla="*/ 43 w 492"/>
                <a:gd name="T11" fmla="*/ 12 h 458"/>
                <a:gd name="T12" fmla="*/ 74 w 492"/>
                <a:gd name="T13" fmla="*/ 0 h 458"/>
                <a:gd name="T14" fmla="*/ 93 w 492"/>
                <a:gd name="T15" fmla="*/ 4 h 458"/>
                <a:gd name="T16" fmla="*/ 421 w 492"/>
                <a:gd name="T17" fmla="*/ 165 h 458"/>
                <a:gd name="T18" fmla="*/ 454 w 492"/>
                <a:gd name="T19" fmla="*/ 197 h 458"/>
                <a:gd name="T20" fmla="*/ 382 w 492"/>
                <a:gd name="T21" fmla="*/ 379 h 458"/>
                <a:gd name="T22" fmla="*/ 230 w 492"/>
                <a:gd name="T2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458">
                  <a:moveTo>
                    <a:pt x="230" y="458"/>
                  </a:moveTo>
                  <a:cubicBezTo>
                    <a:pt x="210" y="458"/>
                    <a:pt x="199" y="453"/>
                    <a:pt x="197" y="452"/>
                  </a:cubicBezTo>
                  <a:cubicBezTo>
                    <a:pt x="184" y="446"/>
                    <a:pt x="170" y="432"/>
                    <a:pt x="164" y="41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0" y="72"/>
                    <a:pt x="4" y="51"/>
                    <a:pt x="16" y="3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1" y="4"/>
                    <a:pt x="62" y="0"/>
                    <a:pt x="74" y="0"/>
                  </a:cubicBezTo>
                  <a:cubicBezTo>
                    <a:pt x="81" y="0"/>
                    <a:pt x="87" y="1"/>
                    <a:pt x="93" y="4"/>
                  </a:cubicBezTo>
                  <a:cubicBezTo>
                    <a:pt x="421" y="165"/>
                    <a:pt x="421" y="165"/>
                    <a:pt x="421" y="165"/>
                  </a:cubicBezTo>
                  <a:cubicBezTo>
                    <a:pt x="434" y="171"/>
                    <a:pt x="448" y="185"/>
                    <a:pt x="454" y="197"/>
                  </a:cubicBezTo>
                  <a:cubicBezTo>
                    <a:pt x="456" y="200"/>
                    <a:pt x="492" y="271"/>
                    <a:pt x="382" y="379"/>
                  </a:cubicBezTo>
                  <a:cubicBezTo>
                    <a:pt x="316" y="444"/>
                    <a:pt x="263" y="458"/>
                    <a:pt x="230" y="4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15"/>
            <p:cNvSpPr>
              <a:spLocks noEditPoints="1"/>
            </p:cNvSpPr>
            <p:nvPr/>
          </p:nvSpPr>
          <p:spPr bwMode="auto">
            <a:xfrm>
              <a:off x="2408184" y="2763659"/>
              <a:ext cx="2000250" cy="1858963"/>
            </a:xfrm>
            <a:custGeom>
              <a:avLst/>
              <a:gdLst>
                <a:gd name="T0" fmla="*/ 94 w 532"/>
                <a:gd name="T1" fmla="*/ 36 h 494"/>
                <a:gd name="T2" fmla="*/ 105 w 532"/>
                <a:gd name="T3" fmla="*/ 38 h 494"/>
                <a:gd name="T4" fmla="*/ 433 w 532"/>
                <a:gd name="T5" fmla="*/ 200 h 494"/>
                <a:gd name="T6" fmla="*/ 458 w 532"/>
                <a:gd name="T7" fmla="*/ 224 h 494"/>
                <a:gd name="T8" fmla="*/ 390 w 532"/>
                <a:gd name="T9" fmla="*/ 384 h 494"/>
                <a:gd name="T10" fmla="*/ 250 w 532"/>
                <a:gd name="T11" fmla="*/ 458 h 494"/>
                <a:gd name="T12" fmla="*/ 224 w 532"/>
                <a:gd name="T13" fmla="*/ 454 h 494"/>
                <a:gd name="T14" fmla="*/ 200 w 532"/>
                <a:gd name="T15" fmla="*/ 429 h 494"/>
                <a:gd name="T16" fmla="*/ 44 w 532"/>
                <a:gd name="T17" fmla="*/ 98 h 494"/>
                <a:gd name="T18" fmla="*/ 49 w 532"/>
                <a:gd name="T19" fmla="*/ 69 h 494"/>
                <a:gd name="T20" fmla="*/ 75 w 532"/>
                <a:gd name="T21" fmla="*/ 43 h 494"/>
                <a:gd name="T22" fmla="*/ 94 w 532"/>
                <a:gd name="T23" fmla="*/ 36 h 494"/>
                <a:gd name="T24" fmla="*/ 94 w 532"/>
                <a:gd name="T25" fmla="*/ 0 h 494"/>
                <a:gd name="T26" fmla="*/ 94 w 532"/>
                <a:gd name="T27" fmla="*/ 0 h 494"/>
                <a:gd name="T28" fmla="*/ 50 w 532"/>
                <a:gd name="T29" fmla="*/ 17 h 494"/>
                <a:gd name="T30" fmla="*/ 24 w 532"/>
                <a:gd name="T31" fmla="*/ 43 h 494"/>
                <a:gd name="T32" fmla="*/ 11 w 532"/>
                <a:gd name="T33" fmla="*/ 114 h 494"/>
                <a:gd name="T34" fmla="*/ 167 w 532"/>
                <a:gd name="T35" fmla="*/ 445 h 494"/>
                <a:gd name="T36" fmla="*/ 209 w 532"/>
                <a:gd name="T37" fmla="*/ 486 h 494"/>
                <a:gd name="T38" fmla="*/ 250 w 532"/>
                <a:gd name="T39" fmla="*/ 494 h 494"/>
                <a:gd name="T40" fmla="*/ 415 w 532"/>
                <a:gd name="T41" fmla="*/ 410 h 494"/>
                <a:gd name="T42" fmla="*/ 490 w 532"/>
                <a:gd name="T43" fmla="*/ 207 h 494"/>
                <a:gd name="T44" fmla="*/ 449 w 532"/>
                <a:gd name="T45" fmla="*/ 167 h 494"/>
                <a:gd name="T46" fmla="*/ 121 w 532"/>
                <a:gd name="T47" fmla="*/ 6 h 494"/>
                <a:gd name="T48" fmla="*/ 94 w 532"/>
                <a:gd name="T4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2" h="494">
                  <a:moveTo>
                    <a:pt x="94" y="36"/>
                  </a:moveTo>
                  <a:cubicBezTo>
                    <a:pt x="98" y="36"/>
                    <a:pt x="102" y="37"/>
                    <a:pt x="105" y="38"/>
                  </a:cubicBezTo>
                  <a:cubicBezTo>
                    <a:pt x="433" y="200"/>
                    <a:pt x="433" y="200"/>
                    <a:pt x="433" y="200"/>
                  </a:cubicBezTo>
                  <a:cubicBezTo>
                    <a:pt x="442" y="204"/>
                    <a:pt x="454" y="215"/>
                    <a:pt x="458" y="224"/>
                  </a:cubicBezTo>
                  <a:cubicBezTo>
                    <a:pt x="458" y="224"/>
                    <a:pt x="491" y="284"/>
                    <a:pt x="390" y="384"/>
                  </a:cubicBezTo>
                  <a:cubicBezTo>
                    <a:pt x="327" y="446"/>
                    <a:pt x="278" y="458"/>
                    <a:pt x="250" y="458"/>
                  </a:cubicBezTo>
                  <a:cubicBezTo>
                    <a:pt x="233" y="458"/>
                    <a:pt x="224" y="454"/>
                    <a:pt x="224" y="454"/>
                  </a:cubicBezTo>
                  <a:cubicBezTo>
                    <a:pt x="215" y="449"/>
                    <a:pt x="204" y="438"/>
                    <a:pt x="200" y="429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39" y="89"/>
                    <a:pt x="42" y="76"/>
                    <a:pt x="49" y="69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0" y="38"/>
                    <a:pt x="87" y="36"/>
                    <a:pt x="94" y="3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77" y="0"/>
                    <a:pt x="61" y="6"/>
                    <a:pt x="50" y="1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" y="61"/>
                    <a:pt x="0" y="91"/>
                    <a:pt x="11" y="114"/>
                  </a:cubicBezTo>
                  <a:cubicBezTo>
                    <a:pt x="167" y="445"/>
                    <a:pt x="167" y="445"/>
                    <a:pt x="167" y="445"/>
                  </a:cubicBezTo>
                  <a:cubicBezTo>
                    <a:pt x="175" y="461"/>
                    <a:pt x="192" y="478"/>
                    <a:pt x="209" y="486"/>
                  </a:cubicBezTo>
                  <a:cubicBezTo>
                    <a:pt x="213" y="488"/>
                    <a:pt x="227" y="494"/>
                    <a:pt x="250" y="494"/>
                  </a:cubicBezTo>
                  <a:cubicBezTo>
                    <a:pt x="286" y="494"/>
                    <a:pt x="344" y="479"/>
                    <a:pt x="415" y="410"/>
                  </a:cubicBezTo>
                  <a:cubicBezTo>
                    <a:pt x="532" y="294"/>
                    <a:pt x="495" y="215"/>
                    <a:pt x="490" y="207"/>
                  </a:cubicBezTo>
                  <a:cubicBezTo>
                    <a:pt x="482" y="191"/>
                    <a:pt x="465" y="175"/>
                    <a:pt x="449" y="167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13" y="2"/>
                    <a:pt x="104" y="0"/>
                    <a:pt x="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Oval 16"/>
            <p:cNvSpPr>
              <a:spLocks noChangeArrowheads="1"/>
            </p:cNvSpPr>
            <p:nvPr/>
          </p:nvSpPr>
          <p:spPr bwMode="auto">
            <a:xfrm>
              <a:off x="1976384" y="2106434"/>
              <a:ext cx="1014413" cy="1014413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3175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17"/>
            <p:cNvSpPr>
              <a:spLocks noEditPoints="1"/>
            </p:cNvSpPr>
            <p:nvPr/>
          </p:nvSpPr>
          <p:spPr bwMode="auto">
            <a:xfrm>
              <a:off x="1909709" y="2038172"/>
              <a:ext cx="1149350" cy="1150938"/>
            </a:xfrm>
            <a:custGeom>
              <a:avLst/>
              <a:gdLst>
                <a:gd name="T0" fmla="*/ 153 w 306"/>
                <a:gd name="T1" fmla="*/ 36 h 306"/>
                <a:gd name="T2" fmla="*/ 270 w 306"/>
                <a:gd name="T3" fmla="*/ 153 h 306"/>
                <a:gd name="T4" fmla="*/ 153 w 306"/>
                <a:gd name="T5" fmla="*/ 270 h 306"/>
                <a:gd name="T6" fmla="*/ 36 w 306"/>
                <a:gd name="T7" fmla="*/ 153 h 306"/>
                <a:gd name="T8" fmla="*/ 153 w 306"/>
                <a:gd name="T9" fmla="*/ 36 h 306"/>
                <a:gd name="T10" fmla="*/ 153 w 306"/>
                <a:gd name="T11" fmla="*/ 0 h 306"/>
                <a:gd name="T12" fmla="*/ 0 w 306"/>
                <a:gd name="T13" fmla="*/ 153 h 306"/>
                <a:gd name="T14" fmla="*/ 153 w 306"/>
                <a:gd name="T15" fmla="*/ 306 h 306"/>
                <a:gd name="T16" fmla="*/ 306 w 306"/>
                <a:gd name="T17" fmla="*/ 153 h 306"/>
                <a:gd name="T18" fmla="*/ 153 w 306"/>
                <a:gd name="T1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6">
                  <a:moveTo>
                    <a:pt x="153" y="36"/>
                  </a:moveTo>
                  <a:cubicBezTo>
                    <a:pt x="217" y="36"/>
                    <a:pt x="270" y="89"/>
                    <a:pt x="270" y="153"/>
                  </a:cubicBezTo>
                  <a:cubicBezTo>
                    <a:pt x="270" y="217"/>
                    <a:pt x="217" y="270"/>
                    <a:pt x="153" y="270"/>
                  </a:cubicBezTo>
                  <a:cubicBezTo>
                    <a:pt x="89" y="270"/>
                    <a:pt x="36" y="217"/>
                    <a:pt x="36" y="153"/>
                  </a:cubicBezTo>
                  <a:cubicBezTo>
                    <a:pt x="36" y="89"/>
                    <a:pt x="89" y="36"/>
                    <a:pt x="153" y="36"/>
                  </a:cubicBezTo>
                  <a:moveTo>
                    <a:pt x="153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237"/>
                    <a:pt x="69" y="306"/>
                    <a:pt x="153" y="306"/>
                  </a:cubicBezTo>
                  <a:cubicBezTo>
                    <a:pt x="237" y="306"/>
                    <a:pt x="306" y="237"/>
                    <a:pt x="306" y="153"/>
                  </a:cubicBezTo>
                  <a:cubicBezTo>
                    <a:pt x="306" y="69"/>
                    <a:pt x="237" y="0"/>
                    <a:pt x="1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2" name="blue 5 petal flower"/>
          <p:cNvGrpSpPr/>
          <p:nvPr/>
        </p:nvGrpSpPr>
        <p:grpSpPr>
          <a:xfrm>
            <a:off x="985400" y="5247409"/>
            <a:ext cx="1353933" cy="1351575"/>
            <a:chOff x="195209" y="369709"/>
            <a:chExt cx="4576763" cy="4371975"/>
          </a:xfrm>
        </p:grpSpPr>
        <p:sp>
          <p:nvSpPr>
            <p:cNvPr id="17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5371" y="372884"/>
              <a:ext cx="4521200" cy="436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5"/>
            <p:cNvSpPr>
              <a:spLocks/>
            </p:cNvSpPr>
            <p:nvPr/>
          </p:nvSpPr>
          <p:spPr bwMode="auto">
            <a:xfrm>
              <a:off x="195209" y="369709"/>
              <a:ext cx="4576763" cy="4371975"/>
            </a:xfrm>
            <a:custGeom>
              <a:avLst/>
              <a:gdLst>
                <a:gd name="T0" fmla="*/ 1186 w 1218"/>
                <a:gd name="T1" fmla="*/ 405 h 1163"/>
                <a:gd name="T2" fmla="*/ 1079 w 1218"/>
                <a:gd name="T3" fmla="*/ 254 h 1163"/>
                <a:gd name="T4" fmla="*/ 1002 w 1218"/>
                <a:gd name="T5" fmla="*/ 228 h 1163"/>
                <a:gd name="T6" fmla="*/ 926 w 1218"/>
                <a:gd name="T7" fmla="*/ 255 h 1163"/>
                <a:gd name="T8" fmla="*/ 769 w 1218"/>
                <a:gd name="T9" fmla="*/ 386 h 1163"/>
                <a:gd name="T10" fmla="*/ 837 w 1218"/>
                <a:gd name="T11" fmla="*/ 191 h 1163"/>
                <a:gd name="T12" fmla="*/ 836 w 1218"/>
                <a:gd name="T13" fmla="*/ 111 h 1163"/>
                <a:gd name="T14" fmla="*/ 785 w 1218"/>
                <a:gd name="T15" fmla="*/ 48 h 1163"/>
                <a:gd name="T16" fmla="*/ 606 w 1218"/>
                <a:gd name="T17" fmla="*/ 0 h 1163"/>
                <a:gd name="T18" fmla="*/ 428 w 1218"/>
                <a:gd name="T19" fmla="*/ 49 h 1163"/>
                <a:gd name="T20" fmla="*/ 379 w 1218"/>
                <a:gd name="T21" fmla="*/ 115 h 1163"/>
                <a:gd name="T22" fmla="*/ 381 w 1218"/>
                <a:gd name="T23" fmla="*/ 191 h 1163"/>
                <a:gd name="T24" fmla="*/ 449 w 1218"/>
                <a:gd name="T25" fmla="*/ 386 h 1163"/>
                <a:gd name="T26" fmla="*/ 292 w 1218"/>
                <a:gd name="T27" fmla="*/ 255 h 1163"/>
                <a:gd name="T28" fmla="*/ 216 w 1218"/>
                <a:gd name="T29" fmla="*/ 228 h 1163"/>
                <a:gd name="T30" fmla="*/ 216 w 1218"/>
                <a:gd name="T31" fmla="*/ 228 h 1163"/>
                <a:gd name="T32" fmla="*/ 139 w 1218"/>
                <a:gd name="T33" fmla="*/ 254 h 1163"/>
                <a:gd name="T34" fmla="*/ 32 w 1218"/>
                <a:gd name="T35" fmla="*/ 405 h 1163"/>
                <a:gd name="T36" fmla="*/ 16 w 1218"/>
                <a:gd name="T37" fmla="*/ 589 h 1163"/>
                <a:gd name="T38" fmla="*/ 61 w 1218"/>
                <a:gd name="T39" fmla="*/ 658 h 1163"/>
                <a:gd name="T40" fmla="*/ 133 w 1218"/>
                <a:gd name="T41" fmla="*/ 682 h 1163"/>
                <a:gd name="T42" fmla="*/ 346 w 1218"/>
                <a:gd name="T43" fmla="*/ 687 h 1163"/>
                <a:gd name="T44" fmla="*/ 166 w 1218"/>
                <a:gd name="T45" fmla="*/ 776 h 1163"/>
                <a:gd name="T46" fmla="*/ 111 w 1218"/>
                <a:gd name="T47" fmla="*/ 828 h 1163"/>
                <a:gd name="T48" fmla="*/ 99 w 1218"/>
                <a:gd name="T49" fmla="*/ 909 h 1163"/>
                <a:gd name="T50" fmla="*/ 192 w 1218"/>
                <a:gd name="T51" fmla="*/ 1070 h 1163"/>
                <a:gd name="T52" fmla="*/ 379 w 1218"/>
                <a:gd name="T53" fmla="*/ 1163 h 1163"/>
                <a:gd name="T54" fmla="*/ 434 w 1218"/>
                <a:gd name="T55" fmla="*/ 1152 h 1163"/>
                <a:gd name="T56" fmla="*/ 491 w 1218"/>
                <a:gd name="T57" fmla="*/ 1095 h 1163"/>
                <a:gd name="T58" fmla="*/ 609 w 1218"/>
                <a:gd name="T59" fmla="*/ 844 h 1163"/>
                <a:gd name="T60" fmla="*/ 727 w 1218"/>
                <a:gd name="T61" fmla="*/ 1095 h 1163"/>
                <a:gd name="T62" fmla="*/ 784 w 1218"/>
                <a:gd name="T63" fmla="*/ 1152 h 1163"/>
                <a:gd name="T64" fmla="*/ 839 w 1218"/>
                <a:gd name="T65" fmla="*/ 1163 h 1163"/>
                <a:gd name="T66" fmla="*/ 1026 w 1218"/>
                <a:gd name="T67" fmla="*/ 1070 h 1163"/>
                <a:gd name="T68" fmla="*/ 1119 w 1218"/>
                <a:gd name="T69" fmla="*/ 909 h 1163"/>
                <a:gd name="T70" fmla="*/ 1107 w 1218"/>
                <a:gd name="T71" fmla="*/ 828 h 1163"/>
                <a:gd name="T72" fmla="*/ 1052 w 1218"/>
                <a:gd name="T73" fmla="*/ 776 h 1163"/>
                <a:gd name="T74" fmla="*/ 872 w 1218"/>
                <a:gd name="T75" fmla="*/ 687 h 1163"/>
                <a:gd name="T76" fmla="*/ 1085 w 1218"/>
                <a:gd name="T77" fmla="*/ 682 h 1163"/>
                <a:gd name="T78" fmla="*/ 1157 w 1218"/>
                <a:gd name="T79" fmla="*/ 658 h 1163"/>
                <a:gd name="T80" fmla="*/ 1202 w 1218"/>
                <a:gd name="T81" fmla="*/ 589 h 1163"/>
                <a:gd name="T82" fmla="*/ 1186 w 1218"/>
                <a:gd name="T83" fmla="*/ 405 h 1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8" h="1163">
                  <a:moveTo>
                    <a:pt x="1186" y="405"/>
                  </a:moveTo>
                  <a:cubicBezTo>
                    <a:pt x="1160" y="335"/>
                    <a:pt x="1124" y="284"/>
                    <a:pt x="1079" y="254"/>
                  </a:cubicBezTo>
                  <a:cubicBezTo>
                    <a:pt x="1042" y="230"/>
                    <a:pt x="1011" y="228"/>
                    <a:pt x="1002" y="228"/>
                  </a:cubicBezTo>
                  <a:cubicBezTo>
                    <a:pt x="976" y="228"/>
                    <a:pt x="946" y="239"/>
                    <a:pt x="926" y="255"/>
                  </a:cubicBezTo>
                  <a:cubicBezTo>
                    <a:pt x="769" y="386"/>
                    <a:pt x="769" y="386"/>
                    <a:pt x="769" y="386"/>
                  </a:cubicBezTo>
                  <a:cubicBezTo>
                    <a:pt x="837" y="191"/>
                    <a:pt x="837" y="191"/>
                    <a:pt x="837" y="191"/>
                  </a:cubicBezTo>
                  <a:cubicBezTo>
                    <a:pt x="845" y="167"/>
                    <a:pt x="845" y="135"/>
                    <a:pt x="836" y="111"/>
                  </a:cubicBezTo>
                  <a:cubicBezTo>
                    <a:pt x="833" y="103"/>
                    <a:pt x="821" y="74"/>
                    <a:pt x="785" y="48"/>
                  </a:cubicBezTo>
                  <a:cubicBezTo>
                    <a:pt x="741" y="16"/>
                    <a:pt x="681" y="0"/>
                    <a:pt x="606" y="0"/>
                  </a:cubicBezTo>
                  <a:cubicBezTo>
                    <a:pt x="530" y="0"/>
                    <a:pt x="470" y="17"/>
                    <a:pt x="428" y="49"/>
                  </a:cubicBezTo>
                  <a:cubicBezTo>
                    <a:pt x="392" y="77"/>
                    <a:pt x="382" y="107"/>
                    <a:pt x="379" y="115"/>
                  </a:cubicBezTo>
                  <a:cubicBezTo>
                    <a:pt x="372" y="139"/>
                    <a:pt x="373" y="168"/>
                    <a:pt x="381" y="191"/>
                  </a:cubicBezTo>
                  <a:cubicBezTo>
                    <a:pt x="449" y="386"/>
                    <a:pt x="449" y="386"/>
                    <a:pt x="449" y="386"/>
                  </a:cubicBezTo>
                  <a:cubicBezTo>
                    <a:pt x="292" y="255"/>
                    <a:pt x="292" y="255"/>
                    <a:pt x="292" y="255"/>
                  </a:cubicBezTo>
                  <a:cubicBezTo>
                    <a:pt x="272" y="239"/>
                    <a:pt x="242" y="228"/>
                    <a:pt x="216" y="228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07" y="228"/>
                    <a:pt x="176" y="230"/>
                    <a:pt x="139" y="254"/>
                  </a:cubicBezTo>
                  <a:cubicBezTo>
                    <a:pt x="94" y="284"/>
                    <a:pt x="58" y="335"/>
                    <a:pt x="32" y="405"/>
                  </a:cubicBezTo>
                  <a:cubicBezTo>
                    <a:pt x="5" y="476"/>
                    <a:pt x="0" y="538"/>
                    <a:pt x="16" y="589"/>
                  </a:cubicBezTo>
                  <a:cubicBezTo>
                    <a:pt x="29" y="632"/>
                    <a:pt x="53" y="652"/>
                    <a:pt x="61" y="658"/>
                  </a:cubicBezTo>
                  <a:cubicBezTo>
                    <a:pt x="80" y="672"/>
                    <a:pt x="109" y="682"/>
                    <a:pt x="133" y="682"/>
                  </a:cubicBezTo>
                  <a:cubicBezTo>
                    <a:pt x="346" y="687"/>
                    <a:pt x="346" y="687"/>
                    <a:pt x="346" y="687"/>
                  </a:cubicBezTo>
                  <a:cubicBezTo>
                    <a:pt x="166" y="776"/>
                    <a:pt x="166" y="776"/>
                    <a:pt x="166" y="776"/>
                  </a:cubicBezTo>
                  <a:cubicBezTo>
                    <a:pt x="144" y="786"/>
                    <a:pt x="122" y="807"/>
                    <a:pt x="111" y="828"/>
                  </a:cubicBezTo>
                  <a:cubicBezTo>
                    <a:pt x="106" y="836"/>
                    <a:pt x="93" y="865"/>
                    <a:pt x="99" y="909"/>
                  </a:cubicBezTo>
                  <a:cubicBezTo>
                    <a:pt x="106" y="962"/>
                    <a:pt x="137" y="1016"/>
                    <a:pt x="192" y="1070"/>
                  </a:cubicBezTo>
                  <a:cubicBezTo>
                    <a:pt x="270" y="1147"/>
                    <a:pt x="337" y="1163"/>
                    <a:pt x="379" y="1163"/>
                  </a:cubicBezTo>
                  <a:cubicBezTo>
                    <a:pt x="408" y="1163"/>
                    <a:pt x="427" y="1155"/>
                    <a:pt x="434" y="1152"/>
                  </a:cubicBezTo>
                  <a:cubicBezTo>
                    <a:pt x="457" y="1141"/>
                    <a:pt x="479" y="1119"/>
                    <a:pt x="491" y="1095"/>
                  </a:cubicBezTo>
                  <a:cubicBezTo>
                    <a:pt x="609" y="844"/>
                    <a:pt x="609" y="844"/>
                    <a:pt x="609" y="844"/>
                  </a:cubicBezTo>
                  <a:cubicBezTo>
                    <a:pt x="727" y="1095"/>
                    <a:pt x="727" y="1095"/>
                    <a:pt x="727" y="1095"/>
                  </a:cubicBezTo>
                  <a:cubicBezTo>
                    <a:pt x="739" y="1119"/>
                    <a:pt x="761" y="1141"/>
                    <a:pt x="784" y="1152"/>
                  </a:cubicBezTo>
                  <a:cubicBezTo>
                    <a:pt x="791" y="1155"/>
                    <a:pt x="810" y="1163"/>
                    <a:pt x="839" y="1163"/>
                  </a:cubicBezTo>
                  <a:cubicBezTo>
                    <a:pt x="881" y="1163"/>
                    <a:pt x="948" y="1147"/>
                    <a:pt x="1026" y="1070"/>
                  </a:cubicBezTo>
                  <a:cubicBezTo>
                    <a:pt x="1081" y="1016"/>
                    <a:pt x="1112" y="962"/>
                    <a:pt x="1119" y="909"/>
                  </a:cubicBezTo>
                  <a:cubicBezTo>
                    <a:pt x="1125" y="865"/>
                    <a:pt x="1112" y="836"/>
                    <a:pt x="1107" y="828"/>
                  </a:cubicBezTo>
                  <a:cubicBezTo>
                    <a:pt x="1096" y="807"/>
                    <a:pt x="1074" y="786"/>
                    <a:pt x="1052" y="776"/>
                  </a:cubicBezTo>
                  <a:cubicBezTo>
                    <a:pt x="872" y="687"/>
                    <a:pt x="872" y="687"/>
                    <a:pt x="872" y="687"/>
                  </a:cubicBezTo>
                  <a:cubicBezTo>
                    <a:pt x="1085" y="682"/>
                    <a:pt x="1085" y="682"/>
                    <a:pt x="1085" y="682"/>
                  </a:cubicBezTo>
                  <a:cubicBezTo>
                    <a:pt x="1109" y="682"/>
                    <a:pt x="1138" y="672"/>
                    <a:pt x="1157" y="658"/>
                  </a:cubicBezTo>
                  <a:cubicBezTo>
                    <a:pt x="1165" y="652"/>
                    <a:pt x="1189" y="632"/>
                    <a:pt x="1202" y="589"/>
                  </a:cubicBezTo>
                  <a:cubicBezTo>
                    <a:pt x="1218" y="538"/>
                    <a:pt x="1213" y="476"/>
                    <a:pt x="1186" y="40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6"/>
            <p:cNvSpPr>
              <a:spLocks/>
            </p:cNvSpPr>
            <p:nvPr/>
          </p:nvSpPr>
          <p:spPr bwMode="auto">
            <a:xfrm>
              <a:off x="1785884" y="557034"/>
              <a:ext cx="1393825" cy="1879600"/>
            </a:xfrm>
            <a:custGeom>
              <a:avLst/>
              <a:gdLst>
                <a:gd name="T0" fmla="*/ 167 w 371"/>
                <a:gd name="T1" fmla="*/ 500 h 500"/>
                <a:gd name="T2" fmla="*/ 126 w 371"/>
                <a:gd name="T3" fmla="*/ 470 h 500"/>
                <a:gd name="T4" fmla="*/ 5 w 371"/>
                <a:gd name="T5" fmla="*/ 125 h 500"/>
                <a:gd name="T6" fmla="*/ 4 w 371"/>
                <a:gd name="T7" fmla="*/ 79 h 500"/>
                <a:gd name="T8" fmla="*/ 183 w 371"/>
                <a:gd name="T9" fmla="*/ 0 h 500"/>
                <a:gd name="T10" fmla="*/ 366 w 371"/>
                <a:gd name="T11" fmla="*/ 78 h 500"/>
                <a:gd name="T12" fmla="*/ 367 w 371"/>
                <a:gd name="T13" fmla="*/ 125 h 500"/>
                <a:gd name="T14" fmla="*/ 246 w 371"/>
                <a:gd name="T15" fmla="*/ 470 h 500"/>
                <a:gd name="T16" fmla="*/ 205 w 371"/>
                <a:gd name="T17" fmla="*/ 500 h 500"/>
                <a:gd name="T18" fmla="*/ 167 w 371"/>
                <a:gd name="T1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500">
                  <a:moveTo>
                    <a:pt x="167" y="500"/>
                  </a:moveTo>
                  <a:cubicBezTo>
                    <a:pt x="150" y="500"/>
                    <a:pt x="132" y="487"/>
                    <a:pt x="126" y="470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1" y="112"/>
                    <a:pt x="0" y="92"/>
                    <a:pt x="4" y="79"/>
                  </a:cubicBezTo>
                  <a:cubicBezTo>
                    <a:pt x="5" y="76"/>
                    <a:pt x="29" y="0"/>
                    <a:pt x="183" y="0"/>
                  </a:cubicBezTo>
                  <a:cubicBezTo>
                    <a:pt x="336" y="0"/>
                    <a:pt x="365" y="75"/>
                    <a:pt x="366" y="78"/>
                  </a:cubicBezTo>
                  <a:cubicBezTo>
                    <a:pt x="371" y="92"/>
                    <a:pt x="371" y="111"/>
                    <a:pt x="367" y="125"/>
                  </a:cubicBezTo>
                  <a:cubicBezTo>
                    <a:pt x="246" y="470"/>
                    <a:pt x="246" y="470"/>
                    <a:pt x="246" y="470"/>
                  </a:cubicBezTo>
                  <a:cubicBezTo>
                    <a:pt x="240" y="487"/>
                    <a:pt x="222" y="500"/>
                    <a:pt x="205" y="500"/>
                  </a:cubicBezTo>
                  <a:lnTo>
                    <a:pt x="167" y="5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7"/>
            <p:cNvSpPr>
              <a:spLocks noEditPoints="1"/>
            </p:cNvSpPr>
            <p:nvPr/>
          </p:nvSpPr>
          <p:spPr bwMode="auto">
            <a:xfrm>
              <a:off x="1717621" y="488772"/>
              <a:ext cx="1533525" cy="2016125"/>
            </a:xfrm>
            <a:custGeom>
              <a:avLst/>
              <a:gdLst>
                <a:gd name="T0" fmla="*/ 201 w 408"/>
                <a:gd name="T1" fmla="*/ 36 h 536"/>
                <a:gd name="T2" fmla="*/ 367 w 408"/>
                <a:gd name="T3" fmla="*/ 103 h 536"/>
                <a:gd name="T4" fmla="*/ 368 w 408"/>
                <a:gd name="T5" fmla="*/ 137 h 536"/>
                <a:gd name="T6" fmla="*/ 247 w 408"/>
                <a:gd name="T7" fmla="*/ 482 h 536"/>
                <a:gd name="T8" fmla="*/ 223 w 408"/>
                <a:gd name="T9" fmla="*/ 500 h 536"/>
                <a:gd name="T10" fmla="*/ 185 w 408"/>
                <a:gd name="T11" fmla="*/ 500 h 536"/>
                <a:gd name="T12" fmla="*/ 161 w 408"/>
                <a:gd name="T13" fmla="*/ 482 h 536"/>
                <a:gd name="T14" fmla="*/ 40 w 408"/>
                <a:gd name="T15" fmla="*/ 137 h 536"/>
                <a:gd name="T16" fmla="*/ 39 w 408"/>
                <a:gd name="T17" fmla="*/ 102 h 536"/>
                <a:gd name="T18" fmla="*/ 201 w 408"/>
                <a:gd name="T19" fmla="*/ 36 h 536"/>
                <a:gd name="T20" fmla="*/ 201 w 408"/>
                <a:gd name="T21" fmla="*/ 0 h 536"/>
                <a:gd name="T22" fmla="*/ 5 w 408"/>
                <a:gd name="T23" fmla="*/ 92 h 536"/>
                <a:gd name="T24" fmla="*/ 6 w 408"/>
                <a:gd name="T25" fmla="*/ 149 h 536"/>
                <a:gd name="T26" fmla="*/ 127 w 408"/>
                <a:gd name="T27" fmla="*/ 494 h 536"/>
                <a:gd name="T28" fmla="*/ 185 w 408"/>
                <a:gd name="T29" fmla="*/ 536 h 536"/>
                <a:gd name="T30" fmla="*/ 223 w 408"/>
                <a:gd name="T31" fmla="*/ 536 h 536"/>
                <a:gd name="T32" fmla="*/ 281 w 408"/>
                <a:gd name="T33" fmla="*/ 494 h 536"/>
                <a:gd name="T34" fmla="*/ 402 w 408"/>
                <a:gd name="T35" fmla="*/ 149 h 536"/>
                <a:gd name="T36" fmla="*/ 401 w 408"/>
                <a:gd name="T37" fmla="*/ 90 h 536"/>
                <a:gd name="T38" fmla="*/ 201 w 408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8" h="536">
                  <a:moveTo>
                    <a:pt x="201" y="36"/>
                  </a:moveTo>
                  <a:cubicBezTo>
                    <a:pt x="343" y="36"/>
                    <a:pt x="367" y="103"/>
                    <a:pt x="367" y="103"/>
                  </a:cubicBezTo>
                  <a:cubicBezTo>
                    <a:pt x="371" y="112"/>
                    <a:pt x="371" y="127"/>
                    <a:pt x="368" y="137"/>
                  </a:cubicBezTo>
                  <a:cubicBezTo>
                    <a:pt x="247" y="482"/>
                    <a:pt x="247" y="482"/>
                    <a:pt x="247" y="482"/>
                  </a:cubicBezTo>
                  <a:cubicBezTo>
                    <a:pt x="244" y="492"/>
                    <a:pt x="233" y="500"/>
                    <a:pt x="223" y="500"/>
                  </a:cubicBezTo>
                  <a:cubicBezTo>
                    <a:pt x="185" y="500"/>
                    <a:pt x="185" y="500"/>
                    <a:pt x="185" y="500"/>
                  </a:cubicBezTo>
                  <a:cubicBezTo>
                    <a:pt x="175" y="500"/>
                    <a:pt x="164" y="492"/>
                    <a:pt x="161" y="482"/>
                  </a:cubicBezTo>
                  <a:cubicBezTo>
                    <a:pt x="40" y="137"/>
                    <a:pt x="40" y="137"/>
                    <a:pt x="40" y="137"/>
                  </a:cubicBezTo>
                  <a:cubicBezTo>
                    <a:pt x="37" y="127"/>
                    <a:pt x="37" y="112"/>
                    <a:pt x="39" y="102"/>
                  </a:cubicBezTo>
                  <a:cubicBezTo>
                    <a:pt x="39" y="102"/>
                    <a:pt x="59" y="36"/>
                    <a:pt x="201" y="36"/>
                  </a:cubicBezTo>
                  <a:moveTo>
                    <a:pt x="201" y="0"/>
                  </a:moveTo>
                  <a:cubicBezTo>
                    <a:pt x="36" y="0"/>
                    <a:pt x="8" y="83"/>
                    <a:pt x="5" y="92"/>
                  </a:cubicBezTo>
                  <a:cubicBezTo>
                    <a:pt x="0" y="109"/>
                    <a:pt x="0" y="132"/>
                    <a:pt x="6" y="149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35" y="518"/>
                    <a:pt x="160" y="536"/>
                    <a:pt x="185" y="536"/>
                  </a:cubicBezTo>
                  <a:cubicBezTo>
                    <a:pt x="223" y="536"/>
                    <a:pt x="223" y="536"/>
                    <a:pt x="223" y="536"/>
                  </a:cubicBezTo>
                  <a:cubicBezTo>
                    <a:pt x="248" y="536"/>
                    <a:pt x="273" y="518"/>
                    <a:pt x="281" y="494"/>
                  </a:cubicBezTo>
                  <a:cubicBezTo>
                    <a:pt x="402" y="149"/>
                    <a:pt x="402" y="149"/>
                    <a:pt x="402" y="149"/>
                  </a:cubicBezTo>
                  <a:cubicBezTo>
                    <a:pt x="408" y="132"/>
                    <a:pt x="408" y="107"/>
                    <a:pt x="401" y="90"/>
                  </a:cubicBezTo>
                  <a:cubicBezTo>
                    <a:pt x="398" y="81"/>
                    <a:pt x="364" y="0"/>
                    <a:pt x="20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8"/>
            <p:cNvSpPr>
              <a:spLocks/>
            </p:cNvSpPr>
            <p:nvPr/>
          </p:nvSpPr>
          <p:spPr bwMode="auto">
            <a:xfrm>
              <a:off x="288871" y="1414284"/>
              <a:ext cx="2014538" cy="1362075"/>
            </a:xfrm>
            <a:custGeom>
              <a:avLst/>
              <a:gdLst>
                <a:gd name="T0" fmla="*/ 109 w 536"/>
                <a:gd name="T1" fmla="*/ 354 h 362"/>
                <a:gd name="T2" fmla="*/ 65 w 536"/>
                <a:gd name="T3" fmla="*/ 340 h 362"/>
                <a:gd name="T4" fmla="*/ 54 w 536"/>
                <a:gd name="T5" fmla="*/ 144 h 362"/>
                <a:gd name="T6" fmla="*/ 191 w 536"/>
                <a:gd name="T7" fmla="*/ 0 h 362"/>
                <a:gd name="T8" fmla="*/ 235 w 536"/>
                <a:gd name="T9" fmla="*/ 16 h 362"/>
                <a:gd name="T10" fmla="*/ 517 w 536"/>
                <a:gd name="T11" fmla="*/ 250 h 362"/>
                <a:gd name="T12" fmla="*/ 530 w 536"/>
                <a:gd name="T13" fmla="*/ 299 h 362"/>
                <a:gd name="T14" fmla="*/ 517 w 536"/>
                <a:gd name="T15" fmla="*/ 333 h 362"/>
                <a:gd name="T16" fmla="*/ 475 w 536"/>
                <a:gd name="T17" fmla="*/ 362 h 362"/>
                <a:gd name="T18" fmla="*/ 109 w 536"/>
                <a:gd name="T19" fmla="*/ 35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62">
                  <a:moveTo>
                    <a:pt x="109" y="354"/>
                  </a:moveTo>
                  <a:cubicBezTo>
                    <a:pt x="95" y="354"/>
                    <a:pt x="76" y="348"/>
                    <a:pt x="65" y="340"/>
                  </a:cubicBezTo>
                  <a:cubicBezTo>
                    <a:pt x="63" y="338"/>
                    <a:pt x="0" y="289"/>
                    <a:pt x="54" y="144"/>
                  </a:cubicBezTo>
                  <a:cubicBezTo>
                    <a:pt x="107" y="1"/>
                    <a:pt x="188" y="0"/>
                    <a:pt x="191" y="0"/>
                  </a:cubicBezTo>
                  <a:cubicBezTo>
                    <a:pt x="206" y="0"/>
                    <a:pt x="224" y="7"/>
                    <a:pt x="235" y="16"/>
                  </a:cubicBezTo>
                  <a:cubicBezTo>
                    <a:pt x="517" y="250"/>
                    <a:pt x="517" y="250"/>
                    <a:pt x="517" y="250"/>
                  </a:cubicBezTo>
                  <a:cubicBezTo>
                    <a:pt x="530" y="261"/>
                    <a:pt x="536" y="282"/>
                    <a:pt x="530" y="299"/>
                  </a:cubicBezTo>
                  <a:cubicBezTo>
                    <a:pt x="517" y="333"/>
                    <a:pt x="517" y="333"/>
                    <a:pt x="517" y="333"/>
                  </a:cubicBezTo>
                  <a:cubicBezTo>
                    <a:pt x="511" y="350"/>
                    <a:pt x="493" y="362"/>
                    <a:pt x="475" y="362"/>
                  </a:cubicBezTo>
                  <a:cubicBezTo>
                    <a:pt x="475" y="362"/>
                    <a:pt x="109" y="354"/>
                    <a:pt x="109" y="35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9"/>
            <p:cNvSpPr>
              <a:spLocks noEditPoints="1"/>
            </p:cNvSpPr>
            <p:nvPr/>
          </p:nvSpPr>
          <p:spPr bwMode="auto">
            <a:xfrm>
              <a:off x="214259" y="1347609"/>
              <a:ext cx="2160588" cy="1495425"/>
            </a:xfrm>
            <a:custGeom>
              <a:avLst/>
              <a:gdLst>
                <a:gd name="T0" fmla="*/ 211 w 575"/>
                <a:gd name="T1" fmla="*/ 36 h 398"/>
                <a:gd name="T2" fmla="*/ 211 w 575"/>
                <a:gd name="T3" fmla="*/ 36 h 398"/>
                <a:gd name="T4" fmla="*/ 244 w 575"/>
                <a:gd name="T5" fmla="*/ 48 h 398"/>
                <a:gd name="T6" fmla="*/ 525 w 575"/>
                <a:gd name="T7" fmla="*/ 281 h 398"/>
                <a:gd name="T8" fmla="*/ 533 w 575"/>
                <a:gd name="T9" fmla="*/ 310 h 398"/>
                <a:gd name="T10" fmla="*/ 520 w 575"/>
                <a:gd name="T11" fmla="*/ 345 h 398"/>
                <a:gd name="T12" fmla="*/ 495 w 575"/>
                <a:gd name="T13" fmla="*/ 362 h 398"/>
                <a:gd name="T14" fmla="*/ 495 w 575"/>
                <a:gd name="T15" fmla="*/ 362 h 398"/>
                <a:gd name="T16" fmla="*/ 129 w 575"/>
                <a:gd name="T17" fmla="*/ 354 h 398"/>
                <a:gd name="T18" fmla="*/ 96 w 575"/>
                <a:gd name="T19" fmla="*/ 343 h 398"/>
                <a:gd name="T20" fmla="*/ 91 w 575"/>
                <a:gd name="T21" fmla="*/ 169 h 398"/>
                <a:gd name="T22" fmla="*/ 211 w 575"/>
                <a:gd name="T23" fmla="*/ 36 h 398"/>
                <a:gd name="T24" fmla="*/ 211 w 575"/>
                <a:gd name="T25" fmla="*/ 0 h 398"/>
                <a:gd name="T26" fmla="*/ 211 w 575"/>
                <a:gd name="T27" fmla="*/ 0 h 398"/>
                <a:gd name="T28" fmla="*/ 57 w 575"/>
                <a:gd name="T29" fmla="*/ 156 h 398"/>
                <a:gd name="T30" fmla="*/ 75 w 575"/>
                <a:gd name="T31" fmla="*/ 372 h 398"/>
                <a:gd name="T32" fmla="*/ 129 w 575"/>
                <a:gd name="T33" fmla="*/ 390 h 398"/>
                <a:gd name="T34" fmla="*/ 494 w 575"/>
                <a:gd name="T35" fmla="*/ 398 h 398"/>
                <a:gd name="T36" fmla="*/ 495 w 575"/>
                <a:gd name="T37" fmla="*/ 398 h 398"/>
                <a:gd name="T38" fmla="*/ 553 w 575"/>
                <a:gd name="T39" fmla="*/ 358 h 398"/>
                <a:gd name="T40" fmla="*/ 566 w 575"/>
                <a:gd name="T41" fmla="*/ 323 h 398"/>
                <a:gd name="T42" fmla="*/ 548 w 575"/>
                <a:gd name="T43" fmla="*/ 254 h 398"/>
                <a:gd name="T44" fmla="*/ 267 w 575"/>
                <a:gd name="T45" fmla="*/ 20 h 398"/>
                <a:gd name="T46" fmla="*/ 211 w 575"/>
                <a:gd name="T47" fmla="*/ 0 h 398"/>
                <a:gd name="T48" fmla="*/ 211 w 575"/>
                <a:gd name="T4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5" h="398">
                  <a:moveTo>
                    <a:pt x="211" y="36"/>
                  </a:moveTo>
                  <a:cubicBezTo>
                    <a:pt x="211" y="36"/>
                    <a:pt x="211" y="36"/>
                    <a:pt x="211" y="36"/>
                  </a:cubicBezTo>
                  <a:cubicBezTo>
                    <a:pt x="221" y="36"/>
                    <a:pt x="236" y="41"/>
                    <a:pt x="244" y="48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33" y="288"/>
                    <a:pt x="536" y="301"/>
                    <a:pt x="533" y="310"/>
                  </a:cubicBezTo>
                  <a:cubicBezTo>
                    <a:pt x="520" y="345"/>
                    <a:pt x="520" y="345"/>
                    <a:pt x="520" y="345"/>
                  </a:cubicBezTo>
                  <a:cubicBezTo>
                    <a:pt x="516" y="354"/>
                    <a:pt x="505" y="362"/>
                    <a:pt x="495" y="362"/>
                  </a:cubicBezTo>
                  <a:cubicBezTo>
                    <a:pt x="495" y="362"/>
                    <a:pt x="495" y="362"/>
                    <a:pt x="495" y="362"/>
                  </a:cubicBezTo>
                  <a:cubicBezTo>
                    <a:pt x="129" y="354"/>
                    <a:pt x="129" y="354"/>
                    <a:pt x="129" y="354"/>
                  </a:cubicBezTo>
                  <a:cubicBezTo>
                    <a:pt x="119" y="354"/>
                    <a:pt x="104" y="349"/>
                    <a:pt x="96" y="343"/>
                  </a:cubicBezTo>
                  <a:cubicBezTo>
                    <a:pt x="96" y="343"/>
                    <a:pt x="41" y="302"/>
                    <a:pt x="91" y="169"/>
                  </a:cubicBezTo>
                  <a:cubicBezTo>
                    <a:pt x="140" y="36"/>
                    <a:pt x="210" y="36"/>
                    <a:pt x="211" y="36"/>
                  </a:cubicBezTo>
                  <a:moveTo>
                    <a:pt x="211" y="0"/>
                  </a:moveTo>
                  <a:cubicBezTo>
                    <a:pt x="211" y="0"/>
                    <a:pt x="211" y="0"/>
                    <a:pt x="211" y="0"/>
                  </a:cubicBezTo>
                  <a:cubicBezTo>
                    <a:pt x="201" y="0"/>
                    <a:pt x="114" y="4"/>
                    <a:pt x="57" y="156"/>
                  </a:cubicBezTo>
                  <a:cubicBezTo>
                    <a:pt x="0" y="310"/>
                    <a:pt x="67" y="366"/>
                    <a:pt x="75" y="372"/>
                  </a:cubicBezTo>
                  <a:cubicBezTo>
                    <a:pt x="89" y="382"/>
                    <a:pt x="111" y="390"/>
                    <a:pt x="129" y="390"/>
                  </a:cubicBezTo>
                  <a:cubicBezTo>
                    <a:pt x="494" y="398"/>
                    <a:pt x="494" y="398"/>
                    <a:pt x="494" y="398"/>
                  </a:cubicBezTo>
                  <a:cubicBezTo>
                    <a:pt x="495" y="398"/>
                    <a:pt x="495" y="398"/>
                    <a:pt x="495" y="398"/>
                  </a:cubicBezTo>
                  <a:cubicBezTo>
                    <a:pt x="520" y="398"/>
                    <a:pt x="545" y="381"/>
                    <a:pt x="553" y="358"/>
                  </a:cubicBezTo>
                  <a:cubicBezTo>
                    <a:pt x="566" y="323"/>
                    <a:pt x="566" y="323"/>
                    <a:pt x="566" y="323"/>
                  </a:cubicBezTo>
                  <a:cubicBezTo>
                    <a:pt x="575" y="299"/>
                    <a:pt x="568" y="270"/>
                    <a:pt x="548" y="254"/>
                  </a:cubicBezTo>
                  <a:cubicBezTo>
                    <a:pt x="267" y="20"/>
                    <a:pt x="267" y="20"/>
                    <a:pt x="267" y="20"/>
                  </a:cubicBezTo>
                  <a:cubicBezTo>
                    <a:pt x="252" y="8"/>
                    <a:pt x="230" y="0"/>
                    <a:pt x="211" y="0"/>
                  </a:cubicBezTo>
                  <a:cubicBezTo>
                    <a:pt x="211" y="0"/>
                    <a:pt x="211" y="0"/>
                    <a:pt x="2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10"/>
            <p:cNvSpPr>
              <a:spLocks/>
            </p:cNvSpPr>
            <p:nvPr/>
          </p:nvSpPr>
          <p:spPr bwMode="auto">
            <a:xfrm>
              <a:off x="2663771" y="1414284"/>
              <a:ext cx="2014538" cy="1362075"/>
            </a:xfrm>
            <a:custGeom>
              <a:avLst/>
              <a:gdLst>
                <a:gd name="T0" fmla="*/ 61 w 536"/>
                <a:gd name="T1" fmla="*/ 362 h 362"/>
                <a:gd name="T2" fmla="*/ 19 w 536"/>
                <a:gd name="T3" fmla="*/ 333 h 362"/>
                <a:gd name="T4" fmla="*/ 6 w 536"/>
                <a:gd name="T5" fmla="*/ 299 h 362"/>
                <a:gd name="T6" fmla="*/ 19 w 536"/>
                <a:gd name="T7" fmla="*/ 250 h 362"/>
                <a:gd name="T8" fmla="*/ 301 w 536"/>
                <a:gd name="T9" fmla="*/ 16 h 362"/>
                <a:gd name="T10" fmla="*/ 345 w 536"/>
                <a:gd name="T11" fmla="*/ 0 h 362"/>
                <a:gd name="T12" fmla="*/ 482 w 536"/>
                <a:gd name="T13" fmla="*/ 144 h 362"/>
                <a:gd name="T14" fmla="*/ 471 w 536"/>
                <a:gd name="T15" fmla="*/ 340 h 362"/>
                <a:gd name="T16" fmla="*/ 427 w 536"/>
                <a:gd name="T17" fmla="*/ 354 h 362"/>
                <a:gd name="T18" fmla="*/ 61 w 536"/>
                <a:gd name="T19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62">
                  <a:moveTo>
                    <a:pt x="61" y="362"/>
                  </a:moveTo>
                  <a:cubicBezTo>
                    <a:pt x="43" y="362"/>
                    <a:pt x="25" y="350"/>
                    <a:pt x="19" y="333"/>
                  </a:cubicBezTo>
                  <a:cubicBezTo>
                    <a:pt x="6" y="299"/>
                    <a:pt x="6" y="299"/>
                    <a:pt x="6" y="299"/>
                  </a:cubicBezTo>
                  <a:cubicBezTo>
                    <a:pt x="0" y="282"/>
                    <a:pt x="6" y="261"/>
                    <a:pt x="19" y="250"/>
                  </a:cubicBezTo>
                  <a:cubicBezTo>
                    <a:pt x="301" y="16"/>
                    <a:pt x="301" y="16"/>
                    <a:pt x="301" y="16"/>
                  </a:cubicBezTo>
                  <a:cubicBezTo>
                    <a:pt x="312" y="7"/>
                    <a:pt x="330" y="0"/>
                    <a:pt x="345" y="0"/>
                  </a:cubicBezTo>
                  <a:cubicBezTo>
                    <a:pt x="348" y="0"/>
                    <a:pt x="429" y="1"/>
                    <a:pt x="482" y="144"/>
                  </a:cubicBezTo>
                  <a:cubicBezTo>
                    <a:pt x="536" y="289"/>
                    <a:pt x="473" y="338"/>
                    <a:pt x="471" y="340"/>
                  </a:cubicBezTo>
                  <a:cubicBezTo>
                    <a:pt x="460" y="348"/>
                    <a:pt x="441" y="354"/>
                    <a:pt x="427" y="354"/>
                  </a:cubicBezTo>
                  <a:cubicBezTo>
                    <a:pt x="427" y="354"/>
                    <a:pt x="61" y="362"/>
                    <a:pt x="61" y="36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11"/>
            <p:cNvSpPr>
              <a:spLocks noEditPoints="1"/>
            </p:cNvSpPr>
            <p:nvPr/>
          </p:nvSpPr>
          <p:spPr bwMode="auto">
            <a:xfrm>
              <a:off x="2592334" y="1347609"/>
              <a:ext cx="2162175" cy="1495425"/>
            </a:xfrm>
            <a:custGeom>
              <a:avLst/>
              <a:gdLst>
                <a:gd name="T0" fmla="*/ 364 w 575"/>
                <a:gd name="T1" fmla="*/ 36 h 398"/>
                <a:gd name="T2" fmla="*/ 484 w 575"/>
                <a:gd name="T3" fmla="*/ 169 h 398"/>
                <a:gd name="T4" fmla="*/ 479 w 575"/>
                <a:gd name="T5" fmla="*/ 343 h 398"/>
                <a:gd name="T6" fmla="*/ 446 w 575"/>
                <a:gd name="T7" fmla="*/ 354 h 398"/>
                <a:gd name="T8" fmla="*/ 80 w 575"/>
                <a:gd name="T9" fmla="*/ 362 h 398"/>
                <a:gd name="T10" fmla="*/ 80 w 575"/>
                <a:gd name="T11" fmla="*/ 362 h 398"/>
                <a:gd name="T12" fmla="*/ 55 w 575"/>
                <a:gd name="T13" fmla="*/ 345 h 398"/>
                <a:gd name="T14" fmla="*/ 42 w 575"/>
                <a:gd name="T15" fmla="*/ 310 h 398"/>
                <a:gd name="T16" fmla="*/ 50 w 575"/>
                <a:gd name="T17" fmla="*/ 281 h 398"/>
                <a:gd name="T18" fmla="*/ 331 w 575"/>
                <a:gd name="T19" fmla="*/ 48 h 398"/>
                <a:gd name="T20" fmla="*/ 364 w 575"/>
                <a:gd name="T21" fmla="*/ 36 h 398"/>
                <a:gd name="T22" fmla="*/ 364 w 575"/>
                <a:gd name="T23" fmla="*/ 36 h 398"/>
                <a:gd name="T24" fmla="*/ 364 w 575"/>
                <a:gd name="T25" fmla="*/ 0 h 398"/>
                <a:gd name="T26" fmla="*/ 364 w 575"/>
                <a:gd name="T27" fmla="*/ 0 h 398"/>
                <a:gd name="T28" fmla="*/ 308 w 575"/>
                <a:gd name="T29" fmla="*/ 20 h 398"/>
                <a:gd name="T30" fmla="*/ 27 w 575"/>
                <a:gd name="T31" fmla="*/ 254 h 398"/>
                <a:gd name="T32" fmla="*/ 9 w 575"/>
                <a:gd name="T33" fmla="*/ 323 h 398"/>
                <a:gd name="T34" fmla="*/ 22 w 575"/>
                <a:gd name="T35" fmla="*/ 358 h 398"/>
                <a:gd name="T36" fmla="*/ 80 w 575"/>
                <a:gd name="T37" fmla="*/ 398 h 398"/>
                <a:gd name="T38" fmla="*/ 81 w 575"/>
                <a:gd name="T39" fmla="*/ 398 h 398"/>
                <a:gd name="T40" fmla="*/ 446 w 575"/>
                <a:gd name="T41" fmla="*/ 390 h 398"/>
                <a:gd name="T42" fmla="*/ 500 w 575"/>
                <a:gd name="T43" fmla="*/ 372 h 398"/>
                <a:gd name="T44" fmla="*/ 518 w 575"/>
                <a:gd name="T45" fmla="*/ 156 h 398"/>
                <a:gd name="T46" fmla="*/ 364 w 575"/>
                <a:gd name="T4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5" h="398">
                  <a:moveTo>
                    <a:pt x="364" y="36"/>
                  </a:moveTo>
                  <a:cubicBezTo>
                    <a:pt x="365" y="36"/>
                    <a:pt x="435" y="36"/>
                    <a:pt x="484" y="169"/>
                  </a:cubicBezTo>
                  <a:cubicBezTo>
                    <a:pt x="534" y="302"/>
                    <a:pt x="479" y="343"/>
                    <a:pt x="479" y="343"/>
                  </a:cubicBezTo>
                  <a:cubicBezTo>
                    <a:pt x="471" y="349"/>
                    <a:pt x="456" y="354"/>
                    <a:pt x="446" y="354"/>
                  </a:cubicBezTo>
                  <a:cubicBezTo>
                    <a:pt x="80" y="362"/>
                    <a:pt x="80" y="362"/>
                    <a:pt x="80" y="362"/>
                  </a:cubicBezTo>
                  <a:cubicBezTo>
                    <a:pt x="80" y="362"/>
                    <a:pt x="80" y="362"/>
                    <a:pt x="80" y="362"/>
                  </a:cubicBezTo>
                  <a:cubicBezTo>
                    <a:pt x="70" y="362"/>
                    <a:pt x="59" y="354"/>
                    <a:pt x="55" y="345"/>
                  </a:cubicBezTo>
                  <a:cubicBezTo>
                    <a:pt x="42" y="310"/>
                    <a:pt x="42" y="310"/>
                    <a:pt x="42" y="310"/>
                  </a:cubicBezTo>
                  <a:cubicBezTo>
                    <a:pt x="39" y="301"/>
                    <a:pt x="42" y="288"/>
                    <a:pt x="50" y="281"/>
                  </a:cubicBezTo>
                  <a:cubicBezTo>
                    <a:pt x="331" y="48"/>
                    <a:pt x="331" y="48"/>
                    <a:pt x="331" y="48"/>
                  </a:cubicBezTo>
                  <a:cubicBezTo>
                    <a:pt x="339" y="41"/>
                    <a:pt x="354" y="36"/>
                    <a:pt x="364" y="36"/>
                  </a:cubicBezTo>
                  <a:cubicBezTo>
                    <a:pt x="364" y="36"/>
                    <a:pt x="364" y="36"/>
                    <a:pt x="364" y="36"/>
                  </a:cubicBezTo>
                  <a:moveTo>
                    <a:pt x="364" y="0"/>
                  </a:moveTo>
                  <a:cubicBezTo>
                    <a:pt x="364" y="0"/>
                    <a:pt x="364" y="0"/>
                    <a:pt x="364" y="0"/>
                  </a:cubicBezTo>
                  <a:cubicBezTo>
                    <a:pt x="345" y="0"/>
                    <a:pt x="323" y="8"/>
                    <a:pt x="308" y="20"/>
                  </a:cubicBezTo>
                  <a:cubicBezTo>
                    <a:pt x="27" y="254"/>
                    <a:pt x="27" y="254"/>
                    <a:pt x="27" y="254"/>
                  </a:cubicBezTo>
                  <a:cubicBezTo>
                    <a:pt x="7" y="270"/>
                    <a:pt x="0" y="299"/>
                    <a:pt x="9" y="323"/>
                  </a:cubicBezTo>
                  <a:cubicBezTo>
                    <a:pt x="22" y="358"/>
                    <a:pt x="22" y="358"/>
                    <a:pt x="22" y="358"/>
                  </a:cubicBezTo>
                  <a:cubicBezTo>
                    <a:pt x="30" y="381"/>
                    <a:pt x="55" y="398"/>
                    <a:pt x="80" y="398"/>
                  </a:cubicBezTo>
                  <a:cubicBezTo>
                    <a:pt x="80" y="398"/>
                    <a:pt x="80" y="398"/>
                    <a:pt x="81" y="398"/>
                  </a:cubicBezTo>
                  <a:cubicBezTo>
                    <a:pt x="446" y="390"/>
                    <a:pt x="446" y="390"/>
                    <a:pt x="446" y="390"/>
                  </a:cubicBezTo>
                  <a:cubicBezTo>
                    <a:pt x="464" y="390"/>
                    <a:pt x="486" y="382"/>
                    <a:pt x="500" y="372"/>
                  </a:cubicBezTo>
                  <a:cubicBezTo>
                    <a:pt x="508" y="366"/>
                    <a:pt x="575" y="310"/>
                    <a:pt x="518" y="156"/>
                  </a:cubicBezTo>
                  <a:cubicBezTo>
                    <a:pt x="461" y="4"/>
                    <a:pt x="374" y="0"/>
                    <a:pt x="3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12"/>
            <p:cNvSpPr>
              <a:spLocks/>
            </p:cNvSpPr>
            <p:nvPr/>
          </p:nvSpPr>
          <p:spPr bwMode="auto">
            <a:xfrm>
              <a:off x="634946" y="2831922"/>
              <a:ext cx="1849438" cy="1722438"/>
            </a:xfrm>
            <a:custGeom>
              <a:avLst/>
              <a:gdLst>
                <a:gd name="T0" fmla="*/ 262 w 492"/>
                <a:gd name="T1" fmla="*/ 458 h 458"/>
                <a:gd name="T2" fmla="*/ 110 w 492"/>
                <a:gd name="T3" fmla="*/ 379 h 458"/>
                <a:gd name="T4" fmla="*/ 38 w 492"/>
                <a:gd name="T5" fmla="*/ 197 h 458"/>
                <a:gd name="T6" fmla="*/ 71 w 492"/>
                <a:gd name="T7" fmla="*/ 165 h 458"/>
                <a:gd name="T8" fmla="*/ 399 w 492"/>
                <a:gd name="T9" fmla="*/ 4 h 458"/>
                <a:gd name="T10" fmla="*/ 418 w 492"/>
                <a:gd name="T11" fmla="*/ 0 h 458"/>
                <a:gd name="T12" fmla="*/ 449 w 492"/>
                <a:gd name="T13" fmla="*/ 12 h 458"/>
                <a:gd name="T14" fmla="*/ 476 w 492"/>
                <a:gd name="T15" fmla="*/ 38 h 458"/>
                <a:gd name="T16" fmla="*/ 485 w 492"/>
                <a:gd name="T17" fmla="*/ 88 h 458"/>
                <a:gd name="T18" fmla="*/ 328 w 492"/>
                <a:gd name="T19" fmla="*/ 419 h 458"/>
                <a:gd name="T20" fmla="*/ 295 w 492"/>
                <a:gd name="T21" fmla="*/ 452 h 458"/>
                <a:gd name="T22" fmla="*/ 262 w 492"/>
                <a:gd name="T23" fmla="*/ 458 h 458"/>
                <a:gd name="T24" fmla="*/ 262 w 492"/>
                <a:gd name="T25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58">
                  <a:moveTo>
                    <a:pt x="262" y="458"/>
                  </a:moveTo>
                  <a:cubicBezTo>
                    <a:pt x="229" y="458"/>
                    <a:pt x="176" y="444"/>
                    <a:pt x="110" y="379"/>
                  </a:cubicBezTo>
                  <a:cubicBezTo>
                    <a:pt x="0" y="271"/>
                    <a:pt x="36" y="200"/>
                    <a:pt x="38" y="197"/>
                  </a:cubicBezTo>
                  <a:cubicBezTo>
                    <a:pt x="44" y="185"/>
                    <a:pt x="58" y="171"/>
                    <a:pt x="71" y="165"/>
                  </a:cubicBezTo>
                  <a:cubicBezTo>
                    <a:pt x="399" y="4"/>
                    <a:pt x="399" y="4"/>
                    <a:pt x="399" y="4"/>
                  </a:cubicBezTo>
                  <a:cubicBezTo>
                    <a:pt x="405" y="1"/>
                    <a:pt x="411" y="0"/>
                    <a:pt x="418" y="0"/>
                  </a:cubicBezTo>
                  <a:cubicBezTo>
                    <a:pt x="430" y="0"/>
                    <a:pt x="441" y="4"/>
                    <a:pt x="449" y="12"/>
                  </a:cubicBezTo>
                  <a:cubicBezTo>
                    <a:pt x="476" y="38"/>
                    <a:pt x="476" y="38"/>
                    <a:pt x="476" y="38"/>
                  </a:cubicBezTo>
                  <a:cubicBezTo>
                    <a:pt x="488" y="51"/>
                    <a:pt x="492" y="72"/>
                    <a:pt x="485" y="88"/>
                  </a:cubicBezTo>
                  <a:cubicBezTo>
                    <a:pt x="328" y="419"/>
                    <a:pt x="328" y="419"/>
                    <a:pt x="328" y="419"/>
                  </a:cubicBezTo>
                  <a:cubicBezTo>
                    <a:pt x="322" y="432"/>
                    <a:pt x="308" y="446"/>
                    <a:pt x="295" y="452"/>
                  </a:cubicBezTo>
                  <a:cubicBezTo>
                    <a:pt x="293" y="453"/>
                    <a:pt x="282" y="458"/>
                    <a:pt x="262" y="458"/>
                  </a:cubicBezTo>
                  <a:cubicBezTo>
                    <a:pt x="262" y="458"/>
                    <a:pt x="262" y="458"/>
                    <a:pt x="262" y="4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13"/>
            <p:cNvSpPr>
              <a:spLocks noEditPoints="1"/>
            </p:cNvSpPr>
            <p:nvPr/>
          </p:nvSpPr>
          <p:spPr bwMode="auto">
            <a:xfrm>
              <a:off x="560334" y="2763659"/>
              <a:ext cx="1998663" cy="1858963"/>
            </a:xfrm>
            <a:custGeom>
              <a:avLst/>
              <a:gdLst>
                <a:gd name="T0" fmla="*/ 438 w 532"/>
                <a:gd name="T1" fmla="*/ 36 h 494"/>
                <a:gd name="T2" fmla="*/ 457 w 532"/>
                <a:gd name="T3" fmla="*/ 43 h 494"/>
                <a:gd name="T4" fmla="*/ 483 w 532"/>
                <a:gd name="T5" fmla="*/ 69 h 494"/>
                <a:gd name="T6" fmla="*/ 488 w 532"/>
                <a:gd name="T7" fmla="*/ 98 h 494"/>
                <a:gd name="T8" fmla="*/ 332 w 532"/>
                <a:gd name="T9" fmla="*/ 429 h 494"/>
                <a:gd name="T10" fmla="*/ 308 w 532"/>
                <a:gd name="T11" fmla="*/ 454 h 494"/>
                <a:gd name="T12" fmla="*/ 282 w 532"/>
                <a:gd name="T13" fmla="*/ 458 h 494"/>
                <a:gd name="T14" fmla="*/ 142 w 532"/>
                <a:gd name="T15" fmla="*/ 384 h 494"/>
                <a:gd name="T16" fmla="*/ 74 w 532"/>
                <a:gd name="T17" fmla="*/ 224 h 494"/>
                <a:gd name="T18" fmla="*/ 99 w 532"/>
                <a:gd name="T19" fmla="*/ 200 h 494"/>
                <a:gd name="T20" fmla="*/ 427 w 532"/>
                <a:gd name="T21" fmla="*/ 38 h 494"/>
                <a:gd name="T22" fmla="*/ 438 w 532"/>
                <a:gd name="T23" fmla="*/ 36 h 494"/>
                <a:gd name="T24" fmla="*/ 438 w 532"/>
                <a:gd name="T25" fmla="*/ 0 h 494"/>
                <a:gd name="T26" fmla="*/ 411 w 532"/>
                <a:gd name="T27" fmla="*/ 6 h 494"/>
                <a:gd name="T28" fmla="*/ 83 w 532"/>
                <a:gd name="T29" fmla="*/ 167 h 494"/>
                <a:gd name="T30" fmla="*/ 42 w 532"/>
                <a:gd name="T31" fmla="*/ 207 h 494"/>
                <a:gd name="T32" fmla="*/ 117 w 532"/>
                <a:gd name="T33" fmla="*/ 410 h 494"/>
                <a:gd name="T34" fmla="*/ 282 w 532"/>
                <a:gd name="T35" fmla="*/ 494 h 494"/>
                <a:gd name="T36" fmla="*/ 323 w 532"/>
                <a:gd name="T37" fmla="*/ 486 h 494"/>
                <a:gd name="T38" fmla="*/ 365 w 532"/>
                <a:gd name="T39" fmla="*/ 445 h 494"/>
                <a:gd name="T40" fmla="*/ 521 w 532"/>
                <a:gd name="T41" fmla="*/ 114 h 494"/>
                <a:gd name="T42" fmla="*/ 508 w 532"/>
                <a:gd name="T43" fmla="*/ 43 h 494"/>
                <a:gd name="T44" fmla="*/ 482 w 532"/>
                <a:gd name="T45" fmla="*/ 17 h 494"/>
                <a:gd name="T46" fmla="*/ 438 w 532"/>
                <a:gd name="T47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2" h="494">
                  <a:moveTo>
                    <a:pt x="438" y="36"/>
                  </a:moveTo>
                  <a:cubicBezTo>
                    <a:pt x="445" y="36"/>
                    <a:pt x="452" y="38"/>
                    <a:pt x="457" y="43"/>
                  </a:cubicBezTo>
                  <a:cubicBezTo>
                    <a:pt x="483" y="69"/>
                    <a:pt x="483" y="69"/>
                    <a:pt x="483" y="69"/>
                  </a:cubicBezTo>
                  <a:cubicBezTo>
                    <a:pt x="490" y="76"/>
                    <a:pt x="493" y="89"/>
                    <a:pt x="488" y="98"/>
                  </a:cubicBezTo>
                  <a:cubicBezTo>
                    <a:pt x="332" y="429"/>
                    <a:pt x="332" y="429"/>
                    <a:pt x="332" y="429"/>
                  </a:cubicBezTo>
                  <a:cubicBezTo>
                    <a:pt x="328" y="438"/>
                    <a:pt x="317" y="449"/>
                    <a:pt x="308" y="454"/>
                  </a:cubicBezTo>
                  <a:cubicBezTo>
                    <a:pt x="308" y="454"/>
                    <a:pt x="299" y="458"/>
                    <a:pt x="282" y="458"/>
                  </a:cubicBezTo>
                  <a:cubicBezTo>
                    <a:pt x="254" y="458"/>
                    <a:pt x="205" y="446"/>
                    <a:pt x="142" y="384"/>
                  </a:cubicBezTo>
                  <a:cubicBezTo>
                    <a:pt x="41" y="284"/>
                    <a:pt x="74" y="224"/>
                    <a:pt x="74" y="224"/>
                  </a:cubicBezTo>
                  <a:cubicBezTo>
                    <a:pt x="78" y="215"/>
                    <a:pt x="90" y="204"/>
                    <a:pt x="99" y="200"/>
                  </a:cubicBezTo>
                  <a:cubicBezTo>
                    <a:pt x="427" y="38"/>
                    <a:pt x="427" y="38"/>
                    <a:pt x="427" y="38"/>
                  </a:cubicBezTo>
                  <a:cubicBezTo>
                    <a:pt x="430" y="37"/>
                    <a:pt x="434" y="36"/>
                    <a:pt x="438" y="36"/>
                  </a:cubicBezTo>
                  <a:moveTo>
                    <a:pt x="438" y="0"/>
                  </a:moveTo>
                  <a:cubicBezTo>
                    <a:pt x="428" y="0"/>
                    <a:pt x="419" y="2"/>
                    <a:pt x="411" y="6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67" y="175"/>
                    <a:pt x="50" y="191"/>
                    <a:pt x="42" y="207"/>
                  </a:cubicBezTo>
                  <a:cubicBezTo>
                    <a:pt x="37" y="215"/>
                    <a:pt x="0" y="294"/>
                    <a:pt x="117" y="410"/>
                  </a:cubicBezTo>
                  <a:cubicBezTo>
                    <a:pt x="188" y="479"/>
                    <a:pt x="246" y="494"/>
                    <a:pt x="282" y="494"/>
                  </a:cubicBezTo>
                  <a:cubicBezTo>
                    <a:pt x="305" y="494"/>
                    <a:pt x="319" y="488"/>
                    <a:pt x="323" y="486"/>
                  </a:cubicBezTo>
                  <a:cubicBezTo>
                    <a:pt x="340" y="478"/>
                    <a:pt x="357" y="461"/>
                    <a:pt x="365" y="445"/>
                  </a:cubicBezTo>
                  <a:cubicBezTo>
                    <a:pt x="521" y="114"/>
                    <a:pt x="521" y="114"/>
                    <a:pt x="521" y="114"/>
                  </a:cubicBezTo>
                  <a:cubicBezTo>
                    <a:pt x="532" y="91"/>
                    <a:pt x="526" y="61"/>
                    <a:pt x="508" y="43"/>
                  </a:cubicBezTo>
                  <a:cubicBezTo>
                    <a:pt x="482" y="17"/>
                    <a:pt x="482" y="17"/>
                    <a:pt x="482" y="17"/>
                  </a:cubicBezTo>
                  <a:cubicBezTo>
                    <a:pt x="471" y="6"/>
                    <a:pt x="455" y="0"/>
                    <a:pt x="4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14"/>
            <p:cNvSpPr>
              <a:spLocks/>
            </p:cNvSpPr>
            <p:nvPr/>
          </p:nvSpPr>
          <p:spPr bwMode="auto">
            <a:xfrm>
              <a:off x="2484384" y="2831922"/>
              <a:ext cx="1849438" cy="1722438"/>
            </a:xfrm>
            <a:custGeom>
              <a:avLst/>
              <a:gdLst>
                <a:gd name="T0" fmla="*/ 230 w 492"/>
                <a:gd name="T1" fmla="*/ 458 h 458"/>
                <a:gd name="T2" fmla="*/ 197 w 492"/>
                <a:gd name="T3" fmla="*/ 452 h 458"/>
                <a:gd name="T4" fmla="*/ 164 w 492"/>
                <a:gd name="T5" fmla="*/ 419 h 458"/>
                <a:gd name="T6" fmla="*/ 7 w 492"/>
                <a:gd name="T7" fmla="*/ 88 h 458"/>
                <a:gd name="T8" fmla="*/ 16 w 492"/>
                <a:gd name="T9" fmla="*/ 38 h 458"/>
                <a:gd name="T10" fmla="*/ 43 w 492"/>
                <a:gd name="T11" fmla="*/ 12 h 458"/>
                <a:gd name="T12" fmla="*/ 74 w 492"/>
                <a:gd name="T13" fmla="*/ 0 h 458"/>
                <a:gd name="T14" fmla="*/ 93 w 492"/>
                <a:gd name="T15" fmla="*/ 4 h 458"/>
                <a:gd name="T16" fmla="*/ 421 w 492"/>
                <a:gd name="T17" fmla="*/ 165 h 458"/>
                <a:gd name="T18" fmla="*/ 454 w 492"/>
                <a:gd name="T19" fmla="*/ 197 h 458"/>
                <a:gd name="T20" fmla="*/ 382 w 492"/>
                <a:gd name="T21" fmla="*/ 379 h 458"/>
                <a:gd name="T22" fmla="*/ 230 w 492"/>
                <a:gd name="T2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2" h="458">
                  <a:moveTo>
                    <a:pt x="230" y="458"/>
                  </a:moveTo>
                  <a:cubicBezTo>
                    <a:pt x="210" y="458"/>
                    <a:pt x="199" y="453"/>
                    <a:pt x="197" y="452"/>
                  </a:cubicBezTo>
                  <a:cubicBezTo>
                    <a:pt x="184" y="446"/>
                    <a:pt x="170" y="432"/>
                    <a:pt x="164" y="41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0" y="72"/>
                    <a:pt x="4" y="51"/>
                    <a:pt x="16" y="3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1" y="4"/>
                    <a:pt x="62" y="0"/>
                    <a:pt x="74" y="0"/>
                  </a:cubicBezTo>
                  <a:cubicBezTo>
                    <a:pt x="81" y="0"/>
                    <a:pt x="87" y="1"/>
                    <a:pt x="93" y="4"/>
                  </a:cubicBezTo>
                  <a:cubicBezTo>
                    <a:pt x="421" y="165"/>
                    <a:pt x="421" y="165"/>
                    <a:pt x="421" y="165"/>
                  </a:cubicBezTo>
                  <a:cubicBezTo>
                    <a:pt x="434" y="171"/>
                    <a:pt x="448" y="185"/>
                    <a:pt x="454" y="197"/>
                  </a:cubicBezTo>
                  <a:cubicBezTo>
                    <a:pt x="456" y="200"/>
                    <a:pt x="492" y="271"/>
                    <a:pt x="382" y="379"/>
                  </a:cubicBezTo>
                  <a:cubicBezTo>
                    <a:pt x="316" y="444"/>
                    <a:pt x="263" y="458"/>
                    <a:pt x="230" y="45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15"/>
            <p:cNvSpPr>
              <a:spLocks noEditPoints="1"/>
            </p:cNvSpPr>
            <p:nvPr/>
          </p:nvSpPr>
          <p:spPr bwMode="auto">
            <a:xfrm>
              <a:off x="2408184" y="2763659"/>
              <a:ext cx="2000250" cy="1858963"/>
            </a:xfrm>
            <a:custGeom>
              <a:avLst/>
              <a:gdLst>
                <a:gd name="T0" fmla="*/ 94 w 532"/>
                <a:gd name="T1" fmla="*/ 36 h 494"/>
                <a:gd name="T2" fmla="*/ 105 w 532"/>
                <a:gd name="T3" fmla="*/ 38 h 494"/>
                <a:gd name="T4" fmla="*/ 433 w 532"/>
                <a:gd name="T5" fmla="*/ 200 h 494"/>
                <a:gd name="T6" fmla="*/ 458 w 532"/>
                <a:gd name="T7" fmla="*/ 224 h 494"/>
                <a:gd name="T8" fmla="*/ 390 w 532"/>
                <a:gd name="T9" fmla="*/ 384 h 494"/>
                <a:gd name="T10" fmla="*/ 250 w 532"/>
                <a:gd name="T11" fmla="*/ 458 h 494"/>
                <a:gd name="T12" fmla="*/ 224 w 532"/>
                <a:gd name="T13" fmla="*/ 454 h 494"/>
                <a:gd name="T14" fmla="*/ 200 w 532"/>
                <a:gd name="T15" fmla="*/ 429 h 494"/>
                <a:gd name="T16" fmla="*/ 44 w 532"/>
                <a:gd name="T17" fmla="*/ 98 h 494"/>
                <a:gd name="T18" fmla="*/ 49 w 532"/>
                <a:gd name="T19" fmla="*/ 69 h 494"/>
                <a:gd name="T20" fmla="*/ 75 w 532"/>
                <a:gd name="T21" fmla="*/ 43 h 494"/>
                <a:gd name="T22" fmla="*/ 94 w 532"/>
                <a:gd name="T23" fmla="*/ 36 h 494"/>
                <a:gd name="T24" fmla="*/ 94 w 532"/>
                <a:gd name="T25" fmla="*/ 0 h 494"/>
                <a:gd name="T26" fmla="*/ 94 w 532"/>
                <a:gd name="T27" fmla="*/ 0 h 494"/>
                <a:gd name="T28" fmla="*/ 50 w 532"/>
                <a:gd name="T29" fmla="*/ 17 h 494"/>
                <a:gd name="T30" fmla="*/ 24 w 532"/>
                <a:gd name="T31" fmla="*/ 43 h 494"/>
                <a:gd name="T32" fmla="*/ 11 w 532"/>
                <a:gd name="T33" fmla="*/ 114 h 494"/>
                <a:gd name="T34" fmla="*/ 167 w 532"/>
                <a:gd name="T35" fmla="*/ 445 h 494"/>
                <a:gd name="T36" fmla="*/ 209 w 532"/>
                <a:gd name="T37" fmla="*/ 486 h 494"/>
                <a:gd name="T38" fmla="*/ 250 w 532"/>
                <a:gd name="T39" fmla="*/ 494 h 494"/>
                <a:gd name="T40" fmla="*/ 415 w 532"/>
                <a:gd name="T41" fmla="*/ 410 h 494"/>
                <a:gd name="T42" fmla="*/ 490 w 532"/>
                <a:gd name="T43" fmla="*/ 207 h 494"/>
                <a:gd name="T44" fmla="*/ 449 w 532"/>
                <a:gd name="T45" fmla="*/ 167 h 494"/>
                <a:gd name="T46" fmla="*/ 121 w 532"/>
                <a:gd name="T47" fmla="*/ 6 h 494"/>
                <a:gd name="T48" fmla="*/ 94 w 532"/>
                <a:gd name="T4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2" h="494">
                  <a:moveTo>
                    <a:pt x="94" y="36"/>
                  </a:moveTo>
                  <a:cubicBezTo>
                    <a:pt x="98" y="36"/>
                    <a:pt x="102" y="37"/>
                    <a:pt x="105" y="38"/>
                  </a:cubicBezTo>
                  <a:cubicBezTo>
                    <a:pt x="433" y="200"/>
                    <a:pt x="433" y="200"/>
                    <a:pt x="433" y="200"/>
                  </a:cubicBezTo>
                  <a:cubicBezTo>
                    <a:pt x="442" y="204"/>
                    <a:pt x="454" y="215"/>
                    <a:pt x="458" y="224"/>
                  </a:cubicBezTo>
                  <a:cubicBezTo>
                    <a:pt x="458" y="224"/>
                    <a:pt x="491" y="284"/>
                    <a:pt x="390" y="384"/>
                  </a:cubicBezTo>
                  <a:cubicBezTo>
                    <a:pt x="327" y="446"/>
                    <a:pt x="278" y="458"/>
                    <a:pt x="250" y="458"/>
                  </a:cubicBezTo>
                  <a:cubicBezTo>
                    <a:pt x="233" y="458"/>
                    <a:pt x="224" y="454"/>
                    <a:pt x="224" y="454"/>
                  </a:cubicBezTo>
                  <a:cubicBezTo>
                    <a:pt x="215" y="449"/>
                    <a:pt x="204" y="438"/>
                    <a:pt x="200" y="429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39" y="89"/>
                    <a:pt x="42" y="76"/>
                    <a:pt x="49" y="69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80" y="38"/>
                    <a:pt x="87" y="36"/>
                    <a:pt x="94" y="3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77" y="0"/>
                    <a:pt x="61" y="6"/>
                    <a:pt x="50" y="17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6" y="61"/>
                    <a:pt x="0" y="91"/>
                    <a:pt x="11" y="114"/>
                  </a:cubicBezTo>
                  <a:cubicBezTo>
                    <a:pt x="167" y="445"/>
                    <a:pt x="167" y="445"/>
                    <a:pt x="167" y="445"/>
                  </a:cubicBezTo>
                  <a:cubicBezTo>
                    <a:pt x="175" y="461"/>
                    <a:pt x="192" y="478"/>
                    <a:pt x="209" y="486"/>
                  </a:cubicBezTo>
                  <a:cubicBezTo>
                    <a:pt x="213" y="488"/>
                    <a:pt x="227" y="494"/>
                    <a:pt x="250" y="494"/>
                  </a:cubicBezTo>
                  <a:cubicBezTo>
                    <a:pt x="286" y="494"/>
                    <a:pt x="344" y="479"/>
                    <a:pt x="415" y="410"/>
                  </a:cubicBezTo>
                  <a:cubicBezTo>
                    <a:pt x="532" y="294"/>
                    <a:pt x="495" y="215"/>
                    <a:pt x="490" y="207"/>
                  </a:cubicBezTo>
                  <a:cubicBezTo>
                    <a:pt x="482" y="191"/>
                    <a:pt x="465" y="175"/>
                    <a:pt x="449" y="167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13" y="2"/>
                    <a:pt x="104" y="0"/>
                    <a:pt x="9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Oval 16"/>
            <p:cNvSpPr>
              <a:spLocks noChangeArrowheads="1"/>
            </p:cNvSpPr>
            <p:nvPr/>
          </p:nvSpPr>
          <p:spPr bwMode="auto">
            <a:xfrm>
              <a:off x="1976384" y="2106434"/>
              <a:ext cx="1014413" cy="1014413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3175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17"/>
            <p:cNvSpPr>
              <a:spLocks noEditPoints="1"/>
            </p:cNvSpPr>
            <p:nvPr/>
          </p:nvSpPr>
          <p:spPr bwMode="auto">
            <a:xfrm>
              <a:off x="1909709" y="2038172"/>
              <a:ext cx="1149350" cy="1150938"/>
            </a:xfrm>
            <a:custGeom>
              <a:avLst/>
              <a:gdLst>
                <a:gd name="T0" fmla="*/ 153 w 306"/>
                <a:gd name="T1" fmla="*/ 36 h 306"/>
                <a:gd name="T2" fmla="*/ 270 w 306"/>
                <a:gd name="T3" fmla="*/ 153 h 306"/>
                <a:gd name="T4" fmla="*/ 153 w 306"/>
                <a:gd name="T5" fmla="*/ 270 h 306"/>
                <a:gd name="T6" fmla="*/ 36 w 306"/>
                <a:gd name="T7" fmla="*/ 153 h 306"/>
                <a:gd name="T8" fmla="*/ 153 w 306"/>
                <a:gd name="T9" fmla="*/ 36 h 306"/>
                <a:gd name="T10" fmla="*/ 153 w 306"/>
                <a:gd name="T11" fmla="*/ 0 h 306"/>
                <a:gd name="T12" fmla="*/ 0 w 306"/>
                <a:gd name="T13" fmla="*/ 153 h 306"/>
                <a:gd name="T14" fmla="*/ 153 w 306"/>
                <a:gd name="T15" fmla="*/ 306 h 306"/>
                <a:gd name="T16" fmla="*/ 306 w 306"/>
                <a:gd name="T17" fmla="*/ 153 h 306"/>
                <a:gd name="T18" fmla="*/ 153 w 306"/>
                <a:gd name="T1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306">
                  <a:moveTo>
                    <a:pt x="153" y="36"/>
                  </a:moveTo>
                  <a:cubicBezTo>
                    <a:pt x="217" y="36"/>
                    <a:pt x="270" y="89"/>
                    <a:pt x="270" y="153"/>
                  </a:cubicBezTo>
                  <a:cubicBezTo>
                    <a:pt x="270" y="217"/>
                    <a:pt x="217" y="270"/>
                    <a:pt x="153" y="270"/>
                  </a:cubicBezTo>
                  <a:cubicBezTo>
                    <a:pt x="89" y="270"/>
                    <a:pt x="36" y="217"/>
                    <a:pt x="36" y="153"/>
                  </a:cubicBezTo>
                  <a:cubicBezTo>
                    <a:pt x="36" y="89"/>
                    <a:pt x="89" y="36"/>
                    <a:pt x="153" y="36"/>
                  </a:cubicBezTo>
                  <a:moveTo>
                    <a:pt x="153" y="0"/>
                  </a:moveTo>
                  <a:cubicBezTo>
                    <a:pt x="69" y="0"/>
                    <a:pt x="0" y="69"/>
                    <a:pt x="0" y="153"/>
                  </a:cubicBezTo>
                  <a:cubicBezTo>
                    <a:pt x="0" y="237"/>
                    <a:pt x="69" y="306"/>
                    <a:pt x="153" y="306"/>
                  </a:cubicBezTo>
                  <a:cubicBezTo>
                    <a:pt x="237" y="306"/>
                    <a:pt x="306" y="237"/>
                    <a:pt x="306" y="153"/>
                  </a:cubicBezTo>
                  <a:cubicBezTo>
                    <a:pt x="306" y="69"/>
                    <a:pt x="237" y="0"/>
                    <a:pt x="1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7" name="orange rectangle"/>
          <p:cNvSpPr/>
          <p:nvPr/>
        </p:nvSpPr>
        <p:spPr>
          <a:xfrm rot="16200000">
            <a:off x="-3020132" y="3020129"/>
            <a:ext cx="6867332" cy="8270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Назначение группового сбора</a:t>
            </a:r>
            <a:endParaRPr lang="en-US" sz="28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93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d rectangle"/>
          <p:cNvSpPr/>
          <p:nvPr/>
        </p:nvSpPr>
        <p:spPr>
          <a:xfrm>
            <a:off x="0" y="6519698"/>
            <a:ext cx="9144000" cy="3383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9" name="yellow flower"/>
          <p:cNvGrpSpPr/>
          <p:nvPr/>
        </p:nvGrpSpPr>
        <p:grpSpPr>
          <a:xfrm rot="21253308">
            <a:off x="4139741" y="4528854"/>
            <a:ext cx="1871657" cy="1754911"/>
            <a:chOff x="260974" y="198831"/>
            <a:chExt cx="2713045" cy="2713045"/>
          </a:xfrm>
        </p:grpSpPr>
        <p:sp>
          <p:nvSpPr>
            <p:cNvPr id="80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30002" y="244350"/>
            <a:ext cx="63918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3"/>
                  </a:solidFill>
                </a:ln>
                <a:solidFill>
                  <a:srgbClr val="7030A0"/>
                </a:solidFill>
                <a:latin typeface="Georgia" panose="02040502050405020303" pitchFamily="18" charset="0"/>
              </a:rPr>
              <a:t>Структура группового сбора</a:t>
            </a:r>
            <a:endParaRPr lang="ru-RU" sz="3200" b="1" dirty="0">
              <a:ln>
                <a:solidFill>
                  <a:schemeClr val="accent3"/>
                </a:solidFill>
              </a:ln>
              <a:solidFill>
                <a:srgbClr val="7030A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314" y="1566335"/>
            <a:ext cx="23407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6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Приветствие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5571" y="2202458"/>
            <a:ext cx="100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Игра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5476" y="3438986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Обмен новостями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15638" y="4885690"/>
            <a:ext cx="3355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Планирование дня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0272" y="5020985"/>
            <a:ext cx="2569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Реализация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плана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Georgia" panose="02040502050405020303" pitchFamily="18" charset="0"/>
              </a:rPr>
              <a:t>Итоговый </a:t>
            </a:r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сбор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(вечер)</a:t>
            </a:r>
            <a:endParaRPr lang="en-US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0002" y="1093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Позывной для группового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сбора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Организация круга</a:t>
            </a:r>
          </a:p>
        </p:txBody>
      </p:sp>
      <p:grpSp>
        <p:nvGrpSpPr>
          <p:cNvPr id="121" name="yellow flower"/>
          <p:cNvGrpSpPr/>
          <p:nvPr/>
        </p:nvGrpSpPr>
        <p:grpSpPr>
          <a:xfrm rot="21253308">
            <a:off x="269233" y="4930677"/>
            <a:ext cx="1342784" cy="1376957"/>
            <a:chOff x="260974" y="198831"/>
            <a:chExt cx="2713045" cy="2713045"/>
          </a:xfrm>
        </p:grpSpPr>
        <p:sp>
          <p:nvSpPr>
            <p:cNvPr id="142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81" name="yellow flower"/>
          <p:cNvGrpSpPr/>
          <p:nvPr/>
        </p:nvGrpSpPr>
        <p:grpSpPr>
          <a:xfrm rot="21253308">
            <a:off x="6077511" y="1762140"/>
            <a:ext cx="1576562" cy="1503235"/>
            <a:chOff x="260974" y="198831"/>
            <a:chExt cx="2713045" cy="2713045"/>
          </a:xfrm>
        </p:grpSpPr>
        <p:sp>
          <p:nvSpPr>
            <p:cNvPr id="182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0" name="yellow flower"/>
          <p:cNvGrpSpPr/>
          <p:nvPr/>
        </p:nvGrpSpPr>
        <p:grpSpPr>
          <a:xfrm rot="21253308">
            <a:off x="2672677" y="2861370"/>
            <a:ext cx="1764299" cy="1599384"/>
            <a:chOff x="260974" y="198831"/>
            <a:chExt cx="2713045" cy="2713045"/>
          </a:xfrm>
        </p:grpSpPr>
        <p:sp>
          <p:nvSpPr>
            <p:cNvPr id="111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0" name="yellow flower"/>
          <p:cNvGrpSpPr/>
          <p:nvPr/>
        </p:nvGrpSpPr>
        <p:grpSpPr>
          <a:xfrm rot="21253308">
            <a:off x="918421" y="982909"/>
            <a:ext cx="1588739" cy="1623573"/>
            <a:chOff x="260974" y="198831"/>
            <a:chExt cx="2713045" cy="2713045"/>
          </a:xfrm>
        </p:grpSpPr>
        <p:sp>
          <p:nvSpPr>
            <p:cNvPr id="211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956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range rectangle"/>
          <p:cNvSpPr/>
          <p:nvPr/>
        </p:nvSpPr>
        <p:spPr>
          <a:xfrm>
            <a:off x="0" y="6359236"/>
            <a:ext cx="9144000" cy="498764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s://babybrainy.ru/wp-content/uploads/2016/04/plan-samoobrazovaniya-vospitatelya-dou-po-teme-razvitie-melkoj-motorik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1" y="112684"/>
            <a:ext cx="4724948" cy="3035759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am.ru/upload/blogs/6f16841ec2e5e8dbba7b8e5f51e066ba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27916"/>
            <a:ext cx="4462607" cy="3734834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37309" y="1630564"/>
            <a:ext cx="3355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Организация круга</a:t>
            </a:r>
          </a:p>
        </p:txBody>
      </p:sp>
    </p:spTree>
    <p:extLst>
      <p:ext uri="{BB962C8B-B14F-4D97-AF65-F5344CB8AC3E}">
        <p14:creationId xmlns:p14="http://schemas.microsoft.com/office/powerpoint/2010/main" val="36867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aam.ru/upload/blogs/dcd807bd79da79ade4582935e7041cc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24" y="793927"/>
            <a:ext cx="7242752" cy="5432064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range rectangle"/>
          <p:cNvSpPr/>
          <p:nvPr/>
        </p:nvSpPr>
        <p:spPr>
          <a:xfrm>
            <a:off x="0" y="6359236"/>
            <a:ext cx="9144000" cy="498764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06882" y="332262"/>
            <a:ext cx="3613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Georgia" panose="02040502050405020303" pitchFamily="18" charset="0"/>
              </a:rPr>
              <a:t>Организация круга</a:t>
            </a:r>
          </a:p>
        </p:txBody>
      </p:sp>
    </p:spTree>
    <p:extLst>
      <p:ext uri="{BB962C8B-B14F-4D97-AF65-F5344CB8AC3E}">
        <p14:creationId xmlns:p14="http://schemas.microsoft.com/office/powerpoint/2010/main" val="22468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12berezka.a2b2.ru/_data/files.thumb/d/1/d113188f9906b2d_1899.809d0efaa7_g-midd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6" y="278905"/>
            <a:ext cx="7893044" cy="574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orange rectangle"/>
          <p:cNvSpPr/>
          <p:nvPr/>
        </p:nvSpPr>
        <p:spPr>
          <a:xfrm>
            <a:off x="0" y="6359236"/>
            <a:ext cx="9144000" cy="498764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95715" y="6409096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Приветствие</a:t>
            </a:r>
          </a:p>
        </p:txBody>
      </p:sp>
    </p:spTree>
    <p:extLst>
      <p:ext uri="{BB962C8B-B14F-4D97-AF65-F5344CB8AC3E}">
        <p14:creationId xmlns:p14="http://schemas.microsoft.com/office/powerpoint/2010/main" val="2338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range rectangle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6273225"/>
            <a:ext cx="12811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Игра</a:t>
            </a:r>
            <a:endParaRPr lang="ru-RU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2080" y="400506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://infourok.ru/sbornik-igr-dlya-utrennego-sbora-1066330.html</a:t>
            </a:r>
            <a:endParaRPr lang="ru-RU" dirty="0"/>
          </a:p>
        </p:txBody>
      </p:sp>
      <p:pic>
        <p:nvPicPr>
          <p:cNvPr id="1026" name="Picture 2" descr="https://webinar.rosvuz.ru/uploads/partition103/unit/2/ccf59987fc68bd172f52694ae98b368c.800_415.jpg?code=MjMzMDcuODAwXzQxNQ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5400600" cy="35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eelwomans.ru/misc/i/gallery/29422/1150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" y="3573016"/>
            <a:ext cx="4573698" cy="246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range rectangle"/>
          <p:cNvSpPr/>
          <p:nvPr/>
        </p:nvSpPr>
        <p:spPr>
          <a:xfrm rot="5400000">
            <a:off x="-1670420" y="3881561"/>
            <a:ext cx="5155664" cy="764704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Обмен новостями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6183260"/>
            <a:ext cx="41376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Обмен новостями</a:t>
            </a:r>
            <a:endParaRPr lang="ru-RU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 descr="F:\дети-в-кругу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710" y="2258723"/>
            <a:ext cx="4055522" cy="345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yellow flower"/>
          <p:cNvGrpSpPr/>
          <p:nvPr/>
        </p:nvGrpSpPr>
        <p:grpSpPr>
          <a:xfrm rot="21253308">
            <a:off x="132732" y="187090"/>
            <a:ext cx="1588739" cy="1623573"/>
            <a:chOff x="260974" y="198831"/>
            <a:chExt cx="2713045" cy="2713045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orange rectangle"/>
          <p:cNvSpPr/>
          <p:nvPr/>
        </p:nvSpPr>
        <p:spPr>
          <a:xfrm rot="5400000">
            <a:off x="256" y="3917038"/>
            <a:ext cx="5155664" cy="764704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Планирование дня</a:t>
            </a:r>
            <a:endParaRPr lang="ru-RU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9" name="orange rectangle"/>
          <p:cNvSpPr/>
          <p:nvPr/>
        </p:nvSpPr>
        <p:spPr>
          <a:xfrm rot="5400000">
            <a:off x="1764217" y="3901858"/>
            <a:ext cx="5155664" cy="764704"/>
          </a:xfrm>
          <a:prstGeom prst="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Итоговый сбор</a:t>
            </a:r>
            <a:endParaRPr lang="ru-RU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pSp>
        <p:nvGrpSpPr>
          <p:cNvPr id="30" name="yellow flower"/>
          <p:cNvGrpSpPr/>
          <p:nvPr/>
        </p:nvGrpSpPr>
        <p:grpSpPr>
          <a:xfrm rot="21253308">
            <a:off x="1755040" y="216918"/>
            <a:ext cx="1588739" cy="1623573"/>
            <a:chOff x="260974" y="198831"/>
            <a:chExt cx="2713045" cy="2713045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0" name="yellow flower"/>
          <p:cNvGrpSpPr/>
          <p:nvPr/>
        </p:nvGrpSpPr>
        <p:grpSpPr>
          <a:xfrm rot="21253308">
            <a:off x="3609117" y="229620"/>
            <a:ext cx="1588739" cy="1623573"/>
            <a:chOff x="260974" y="198831"/>
            <a:chExt cx="2713045" cy="2713045"/>
          </a:xfrm>
        </p:grpSpPr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260974" y="198831"/>
              <a:ext cx="2713045" cy="2713045"/>
            </a:xfrm>
            <a:custGeom>
              <a:avLst/>
              <a:gdLst>
                <a:gd name="T0" fmla="*/ 1236 w 1296"/>
                <a:gd name="T1" fmla="*/ 477 h 1296"/>
                <a:gd name="T2" fmla="*/ 1167 w 1296"/>
                <a:gd name="T3" fmla="*/ 436 h 1296"/>
                <a:gd name="T4" fmla="*/ 1160 w 1296"/>
                <a:gd name="T5" fmla="*/ 435 h 1296"/>
                <a:gd name="T6" fmla="*/ 1166 w 1296"/>
                <a:gd name="T7" fmla="*/ 426 h 1296"/>
                <a:gd name="T8" fmla="*/ 1182 w 1296"/>
                <a:gd name="T9" fmla="*/ 348 h 1296"/>
                <a:gd name="T10" fmla="*/ 1104 w 1296"/>
                <a:gd name="T11" fmla="*/ 187 h 1296"/>
                <a:gd name="T12" fmla="*/ 943 w 1296"/>
                <a:gd name="T13" fmla="*/ 111 h 1296"/>
                <a:gd name="T14" fmla="*/ 865 w 1296"/>
                <a:gd name="T15" fmla="*/ 131 h 1296"/>
                <a:gd name="T16" fmla="*/ 860 w 1296"/>
                <a:gd name="T17" fmla="*/ 134 h 1296"/>
                <a:gd name="T18" fmla="*/ 857 w 1296"/>
                <a:gd name="T19" fmla="*/ 125 h 1296"/>
                <a:gd name="T20" fmla="*/ 814 w 1296"/>
                <a:gd name="T21" fmla="*/ 58 h 1296"/>
                <a:gd name="T22" fmla="*/ 645 w 1296"/>
                <a:gd name="T23" fmla="*/ 0 h 1296"/>
                <a:gd name="T24" fmla="*/ 477 w 1296"/>
                <a:gd name="T25" fmla="*/ 59 h 1296"/>
                <a:gd name="T26" fmla="*/ 436 w 1296"/>
                <a:gd name="T27" fmla="*/ 128 h 1296"/>
                <a:gd name="T28" fmla="*/ 435 w 1296"/>
                <a:gd name="T29" fmla="*/ 135 h 1296"/>
                <a:gd name="T30" fmla="*/ 426 w 1296"/>
                <a:gd name="T31" fmla="*/ 130 h 1296"/>
                <a:gd name="T32" fmla="*/ 354 w 1296"/>
                <a:gd name="T33" fmla="*/ 113 h 1296"/>
                <a:gd name="T34" fmla="*/ 187 w 1296"/>
                <a:gd name="T35" fmla="*/ 191 h 1296"/>
                <a:gd name="T36" fmla="*/ 111 w 1296"/>
                <a:gd name="T37" fmla="*/ 353 h 1296"/>
                <a:gd name="T38" fmla="*/ 131 w 1296"/>
                <a:gd name="T39" fmla="*/ 430 h 1296"/>
                <a:gd name="T40" fmla="*/ 134 w 1296"/>
                <a:gd name="T41" fmla="*/ 436 h 1296"/>
                <a:gd name="T42" fmla="*/ 125 w 1296"/>
                <a:gd name="T43" fmla="*/ 438 h 1296"/>
                <a:gd name="T44" fmla="*/ 58 w 1296"/>
                <a:gd name="T45" fmla="*/ 482 h 1296"/>
                <a:gd name="T46" fmla="*/ 0 w 1296"/>
                <a:gd name="T47" fmla="*/ 650 h 1296"/>
                <a:gd name="T48" fmla="*/ 59 w 1296"/>
                <a:gd name="T49" fmla="*/ 819 h 1296"/>
                <a:gd name="T50" fmla="*/ 128 w 1296"/>
                <a:gd name="T51" fmla="*/ 859 h 1296"/>
                <a:gd name="T52" fmla="*/ 135 w 1296"/>
                <a:gd name="T53" fmla="*/ 861 h 1296"/>
                <a:gd name="T54" fmla="*/ 130 w 1296"/>
                <a:gd name="T55" fmla="*/ 869 h 1296"/>
                <a:gd name="T56" fmla="*/ 113 w 1296"/>
                <a:gd name="T57" fmla="*/ 947 h 1296"/>
                <a:gd name="T58" fmla="*/ 191 w 1296"/>
                <a:gd name="T59" fmla="*/ 1108 h 1296"/>
                <a:gd name="T60" fmla="*/ 353 w 1296"/>
                <a:gd name="T61" fmla="*/ 1185 h 1296"/>
                <a:gd name="T62" fmla="*/ 430 w 1296"/>
                <a:gd name="T63" fmla="*/ 1165 h 1296"/>
                <a:gd name="T64" fmla="*/ 436 w 1296"/>
                <a:gd name="T65" fmla="*/ 1161 h 1296"/>
                <a:gd name="T66" fmla="*/ 438 w 1296"/>
                <a:gd name="T67" fmla="*/ 1170 h 1296"/>
                <a:gd name="T68" fmla="*/ 482 w 1296"/>
                <a:gd name="T69" fmla="*/ 1237 h 1296"/>
                <a:gd name="T70" fmla="*/ 650 w 1296"/>
                <a:gd name="T71" fmla="*/ 1296 h 1296"/>
                <a:gd name="T72" fmla="*/ 819 w 1296"/>
                <a:gd name="T73" fmla="*/ 1236 h 1296"/>
                <a:gd name="T74" fmla="*/ 859 w 1296"/>
                <a:gd name="T75" fmla="*/ 1167 h 1296"/>
                <a:gd name="T76" fmla="*/ 861 w 1296"/>
                <a:gd name="T77" fmla="*/ 1160 h 1296"/>
                <a:gd name="T78" fmla="*/ 869 w 1296"/>
                <a:gd name="T79" fmla="*/ 1166 h 1296"/>
                <a:gd name="T80" fmla="*/ 942 w 1296"/>
                <a:gd name="T81" fmla="*/ 1182 h 1296"/>
                <a:gd name="T82" fmla="*/ 1108 w 1296"/>
                <a:gd name="T83" fmla="*/ 1104 h 1296"/>
                <a:gd name="T84" fmla="*/ 1184 w 1296"/>
                <a:gd name="T85" fmla="*/ 943 h 1296"/>
                <a:gd name="T86" fmla="*/ 1165 w 1296"/>
                <a:gd name="T87" fmla="*/ 865 h 1296"/>
                <a:gd name="T88" fmla="*/ 1161 w 1296"/>
                <a:gd name="T89" fmla="*/ 860 h 1296"/>
                <a:gd name="T90" fmla="*/ 1170 w 1296"/>
                <a:gd name="T91" fmla="*/ 857 h 1296"/>
                <a:gd name="T92" fmla="*/ 1237 w 1296"/>
                <a:gd name="T93" fmla="*/ 814 h 1296"/>
                <a:gd name="T94" fmla="*/ 1296 w 1296"/>
                <a:gd name="T95" fmla="*/ 645 h 1296"/>
                <a:gd name="T96" fmla="*/ 1236 w 1296"/>
                <a:gd name="T97" fmla="*/ 477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6" h="1296">
                  <a:moveTo>
                    <a:pt x="1236" y="477"/>
                  </a:moveTo>
                  <a:cubicBezTo>
                    <a:pt x="1205" y="446"/>
                    <a:pt x="1173" y="437"/>
                    <a:pt x="1167" y="436"/>
                  </a:cubicBezTo>
                  <a:cubicBezTo>
                    <a:pt x="1165" y="435"/>
                    <a:pt x="1163" y="435"/>
                    <a:pt x="1160" y="435"/>
                  </a:cubicBezTo>
                  <a:cubicBezTo>
                    <a:pt x="1162" y="432"/>
                    <a:pt x="1164" y="429"/>
                    <a:pt x="1166" y="426"/>
                  </a:cubicBezTo>
                  <a:cubicBezTo>
                    <a:pt x="1169" y="421"/>
                    <a:pt x="1183" y="392"/>
                    <a:pt x="1182" y="348"/>
                  </a:cubicBezTo>
                  <a:cubicBezTo>
                    <a:pt x="1181" y="309"/>
                    <a:pt x="1166" y="250"/>
                    <a:pt x="1104" y="187"/>
                  </a:cubicBezTo>
                  <a:cubicBezTo>
                    <a:pt x="1040" y="124"/>
                    <a:pt x="981" y="111"/>
                    <a:pt x="943" y="111"/>
                  </a:cubicBezTo>
                  <a:cubicBezTo>
                    <a:pt x="900" y="111"/>
                    <a:pt x="873" y="126"/>
                    <a:pt x="865" y="131"/>
                  </a:cubicBezTo>
                  <a:cubicBezTo>
                    <a:pt x="863" y="132"/>
                    <a:pt x="861" y="133"/>
                    <a:pt x="860" y="134"/>
                  </a:cubicBezTo>
                  <a:cubicBezTo>
                    <a:pt x="859" y="131"/>
                    <a:pt x="858" y="128"/>
                    <a:pt x="857" y="125"/>
                  </a:cubicBezTo>
                  <a:cubicBezTo>
                    <a:pt x="856" y="119"/>
                    <a:pt x="845" y="88"/>
                    <a:pt x="814" y="58"/>
                  </a:cubicBezTo>
                  <a:cubicBezTo>
                    <a:pt x="786" y="31"/>
                    <a:pt x="733" y="0"/>
                    <a:pt x="645" y="0"/>
                  </a:cubicBezTo>
                  <a:cubicBezTo>
                    <a:pt x="555" y="0"/>
                    <a:pt x="504" y="32"/>
                    <a:pt x="477" y="59"/>
                  </a:cubicBezTo>
                  <a:cubicBezTo>
                    <a:pt x="446" y="90"/>
                    <a:pt x="437" y="122"/>
                    <a:pt x="436" y="128"/>
                  </a:cubicBezTo>
                  <a:cubicBezTo>
                    <a:pt x="435" y="130"/>
                    <a:pt x="435" y="133"/>
                    <a:pt x="435" y="135"/>
                  </a:cubicBezTo>
                  <a:cubicBezTo>
                    <a:pt x="432" y="133"/>
                    <a:pt x="429" y="131"/>
                    <a:pt x="426" y="130"/>
                  </a:cubicBezTo>
                  <a:cubicBezTo>
                    <a:pt x="419" y="126"/>
                    <a:pt x="393" y="113"/>
                    <a:pt x="354" y="113"/>
                  </a:cubicBezTo>
                  <a:cubicBezTo>
                    <a:pt x="314" y="113"/>
                    <a:pt x="252" y="127"/>
                    <a:pt x="187" y="191"/>
                  </a:cubicBezTo>
                  <a:cubicBezTo>
                    <a:pt x="124" y="255"/>
                    <a:pt x="111" y="314"/>
                    <a:pt x="111" y="353"/>
                  </a:cubicBezTo>
                  <a:cubicBezTo>
                    <a:pt x="111" y="396"/>
                    <a:pt x="127" y="425"/>
                    <a:pt x="131" y="430"/>
                  </a:cubicBezTo>
                  <a:cubicBezTo>
                    <a:pt x="132" y="432"/>
                    <a:pt x="133" y="434"/>
                    <a:pt x="134" y="436"/>
                  </a:cubicBezTo>
                  <a:cubicBezTo>
                    <a:pt x="131" y="436"/>
                    <a:pt x="128" y="437"/>
                    <a:pt x="125" y="438"/>
                  </a:cubicBezTo>
                  <a:cubicBezTo>
                    <a:pt x="119" y="440"/>
                    <a:pt x="88" y="450"/>
                    <a:pt x="58" y="482"/>
                  </a:cubicBezTo>
                  <a:cubicBezTo>
                    <a:pt x="31" y="510"/>
                    <a:pt x="0" y="562"/>
                    <a:pt x="0" y="650"/>
                  </a:cubicBezTo>
                  <a:cubicBezTo>
                    <a:pt x="0" y="740"/>
                    <a:pt x="32" y="792"/>
                    <a:pt x="59" y="819"/>
                  </a:cubicBezTo>
                  <a:cubicBezTo>
                    <a:pt x="90" y="849"/>
                    <a:pt x="122" y="858"/>
                    <a:pt x="128" y="859"/>
                  </a:cubicBezTo>
                  <a:cubicBezTo>
                    <a:pt x="130" y="860"/>
                    <a:pt x="133" y="860"/>
                    <a:pt x="135" y="861"/>
                  </a:cubicBezTo>
                  <a:cubicBezTo>
                    <a:pt x="133" y="863"/>
                    <a:pt x="131" y="866"/>
                    <a:pt x="130" y="869"/>
                  </a:cubicBezTo>
                  <a:cubicBezTo>
                    <a:pt x="127" y="874"/>
                    <a:pt x="112" y="903"/>
                    <a:pt x="113" y="947"/>
                  </a:cubicBezTo>
                  <a:cubicBezTo>
                    <a:pt x="114" y="986"/>
                    <a:pt x="129" y="1045"/>
                    <a:pt x="191" y="1108"/>
                  </a:cubicBezTo>
                  <a:cubicBezTo>
                    <a:pt x="255" y="1171"/>
                    <a:pt x="314" y="1185"/>
                    <a:pt x="353" y="1185"/>
                  </a:cubicBezTo>
                  <a:cubicBezTo>
                    <a:pt x="395" y="1185"/>
                    <a:pt x="422" y="1169"/>
                    <a:pt x="430" y="1165"/>
                  </a:cubicBezTo>
                  <a:cubicBezTo>
                    <a:pt x="432" y="1163"/>
                    <a:pt x="434" y="1162"/>
                    <a:pt x="436" y="1161"/>
                  </a:cubicBezTo>
                  <a:cubicBezTo>
                    <a:pt x="436" y="1164"/>
                    <a:pt x="437" y="1167"/>
                    <a:pt x="438" y="1170"/>
                  </a:cubicBezTo>
                  <a:cubicBezTo>
                    <a:pt x="440" y="1176"/>
                    <a:pt x="450" y="1207"/>
                    <a:pt x="482" y="1237"/>
                  </a:cubicBezTo>
                  <a:cubicBezTo>
                    <a:pt x="510" y="1264"/>
                    <a:pt x="562" y="1296"/>
                    <a:pt x="650" y="1296"/>
                  </a:cubicBezTo>
                  <a:cubicBezTo>
                    <a:pt x="740" y="1296"/>
                    <a:pt x="791" y="1263"/>
                    <a:pt x="819" y="1236"/>
                  </a:cubicBezTo>
                  <a:cubicBezTo>
                    <a:pt x="849" y="1205"/>
                    <a:pt x="858" y="1173"/>
                    <a:pt x="859" y="1167"/>
                  </a:cubicBezTo>
                  <a:cubicBezTo>
                    <a:pt x="860" y="1165"/>
                    <a:pt x="860" y="1163"/>
                    <a:pt x="861" y="1160"/>
                  </a:cubicBezTo>
                  <a:cubicBezTo>
                    <a:pt x="863" y="1162"/>
                    <a:pt x="866" y="1164"/>
                    <a:pt x="869" y="1166"/>
                  </a:cubicBezTo>
                  <a:cubicBezTo>
                    <a:pt x="876" y="1170"/>
                    <a:pt x="902" y="1182"/>
                    <a:pt x="942" y="1182"/>
                  </a:cubicBezTo>
                  <a:cubicBezTo>
                    <a:pt x="982" y="1182"/>
                    <a:pt x="1043" y="1169"/>
                    <a:pt x="1108" y="1104"/>
                  </a:cubicBezTo>
                  <a:cubicBezTo>
                    <a:pt x="1171" y="1040"/>
                    <a:pt x="1185" y="981"/>
                    <a:pt x="1184" y="943"/>
                  </a:cubicBezTo>
                  <a:cubicBezTo>
                    <a:pt x="1184" y="899"/>
                    <a:pt x="1168" y="870"/>
                    <a:pt x="1165" y="865"/>
                  </a:cubicBezTo>
                  <a:cubicBezTo>
                    <a:pt x="1163" y="863"/>
                    <a:pt x="1162" y="862"/>
                    <a:pt x="1161" y="860"/>
                  </a:cubicBezTo>
                  <a:cubicBezTo>
                    <a:pt x="1164" y="859"/>
                    <a:pt x="1167" y="858"/>
                    <a:pt x="1170" y="857"/>
                  </a:cubicBezTo>
                  <a:cubicBezTo>
                    <a:pt x="1176" y="856"/>
                    <a:pt x="1207" y="845"/>
                    <a:pt x="1237" y="814"/>
                  </a:cubicBezTo>
                  <a:cubicBezTo>
                    <a:pt x="1264" y="786"/>
                    <a:pt x="1296" y="733"/>
                    <a:pt x="1296" y="645"/>
                  </a:cubicBezTo>
                  <a:cubicBezTo>
                    <a:pt x="1296" y="555"/>
                    <a:pt x="1263" y="504"/>
                    <a:pt x="1236" y="47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dist="254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1626119" y="536046"/>
              <a:ext cx="1073914" cy="1000148"/>
            </a:xfrm>
            <a:custGeom>
              <a:avLst/>
              <a:gdLst>
                <a:gd name="T0" fmla="*/ 66 w 513"/>
                <a:gd name="T1" fmla="*/ 478 h 478"/>
                <a:gd name="T2" fmla="*/ 36 w 513"/>
                <a:gd name="T3" fmla="*/ 466 h 478"/>
                <a:gd name="T4" fmla="*/ 16 w 513"/>
                <a:gd name="T5" fmla="*/ 446 h 478"/>
                <a:gd name="T6" fmla="*/ 9 w 513"/>
                <a:gd name="T7" fmla="*/ 395 h 478"/>
                <a:gd name="T8" fmla="*/ 209 w 513"/>
                <a:gd name="T9" fmla="*/ 44 h 478"/>
                <a:gd name="T10" fmla="*/ 240 w 513"/>
                <a:gd name="T11" fmla="*/ 12 h 478"/>
                <a:gd name="T12" fmla="*/ 291 w 513"/>
                <a:gd name="T13" fmla="*/ 0 h 478"/>
                <a:gd name="T14" fmla="*/ 416 w 513"/>
                <a:gd name="T15" fmla="*/ 62 h 478"/>
                <a:gd name="T16" fmla="*/ 470 w 513"/>
                <a:gd name="T17" fmla="*/ 241 h 478"/>
                <a:gd name="T18" fmla="*/ 438 w 513"/>
                <a:gd name="T19" fmla="*/ 273 h 478"/>
                <a:gd name="T20" fmla="*/ 87 w 513"/>
                <a:gd name="T21" fmla="*/ 473 h 478"/>
                <a:gd name="T22" fmla="*/ 66 w 513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8">
                  <a:moveTo>
                    <a:pt x="66" y="478"/>
                  </a:moveTo>
                  <a:cubicBezTo>
                    <a:pt x="55" y="478"/>
                    <a:pt x="44" y="474"/>
                    <a:pt x="36" y="466"/>
                  </a:cubicBezTo>
                  <a:cubicBezTo>
                    <a:pt x="16" y="446"/>
                    <a:pt x="16" y="446"/>
                    <a:pt x="16" y="446"/>
                  </a:cubicBezTo>
                  <a:cubicBezTo>
                    <a:pt x="3" y="433"/>
                    <a:pt x="0" y="411"/>
                    <a:pt x="9" y="395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16" y="33"/>
                    <a:pt x="229" y="19"/>
                    <a:pt x="240" y="12"/>
                  </a:cubicBezTo>
                  <a:cubicBezTo>
                    <a:pt x="242" y="11"/>
                    <a:pt x="260" y="0"/>
                    <a:pt x="291" y="0"/>
                  </a:cubicBezTo>
                  <a:cubicBezTo>
                    <a:pt x="320" y="0"/>
                    <a:pt x="365" y="10"/>
                    <a:pt x="416" y="62"/>
                  </a:cubicBezTo>
                  <a:cubicBezTo>
                    <a:pt x="513" y="159"/>
                    <a:pt x="472" y="238"/>
                    <a:pt x="470" y="241"/>
                  </a:cubicBezTo>
                  <a:cubicBezTo>
                    <a:pt x="463" y="253"/>
                    <a:pt x="450" y="266"/>
                    <a:pt x="438" y="273"/>
                  </a:cubicBezTo>
                  <a:cubicBezTo>
                    <a:pt x="87" y="473"/>
                    <a:pt x="87" y="473"/>
                    <a:pt x="87" y="473"/>
                  </a:cubicBezTo>
                  <a:cubicBezTo>
                    <a:pt x="81" y="476"/>
                    <a:pt x="74" y="478"/>
                    <a:pt x="66" y="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24"/>
            <p:cNvSpPr>
              <a:spLocks noEditPoints="1"/>
            </p:cNvSpPr>
            <p:nvPr/>
          </p:nvSpPr>
          <p:spPr bwMode="auto">
            <a:xfrm>
              <a:off x="1585883" y="497726"/>
              <a:ext cx="1162050" cy="1075830"/>
            </a:xfrm>
            <a:custGeom>
              <a:avLst/>
              <a:gdLst>
                <a:gd name="T0" fmla="*/ 310 w 555"/>
                <a:gd name="T1" fmla="*/ 36 h 514"/>
                <a:gd name="T2" fmla="*/ 423 w 555"/>
                <a:gd name="T3" fmla="*/ 93 h 514"/>
                <a:gd name="T4" fmla="*/ 473 w 555"/>
                <a:gd name="T5" fmla="*/ 250 h 514"/>
                <a:gd name="T6" fmla="*/ 448 w 555"/>
                <a:gd name="T7" fmla="*/ 275 h 514"/>
                <a:gd name="T8" fmla="*/ 97 w 555"/>
                <a:gd name="T9" fmla="*/ 475 h 514"/>
                <a:gd name="T10" fmla="*/ 85 w 555"/>
                <a:gd name="T11" fmla="*/ 478 h 514"/>
                <a:gd name="T12" fmla="*/ 68 w 555"/>
                <a:gd name="T13" fmla="*/ 471 h 514"/>
                <a:gd name="T14" fmla="*/ 48 w 555"/>
                <a:gd name="T15" fmla="*/ 451 h 514"/>
                <a:gd name="T16" fmla="*/ 44 w 555"/>
                <a:gd name="T17" fmla="*/ 422 h 514"/>
                <a:gd name="T18" fmla="*/ 244 w 555"/>
                <a:gd name="T19" fmla="*/ 71 h 514"/>
                <a:gd name="T20" fmla="*/ 268 w 555"/>
                <a:gd name="T21" fmla="*/ 45 h 514"/>
                <a:gd name="T22" fmla="*/ 310 w 555"/>
                <a:gd name="T23" fmla="*/ 36 h 514"/>
                <a:gd name="T24" fmla="*/ 310 w 555"/>
                <a:gd name="T25" fmla="*/ 0 h 514"/>
                <a:gd name="T26" fmla="*/ 310 w 555"/>
                <a:gd name="T27" fmla="*/ 0 h 514"/>
                <a:gd name="T28" fmla="*/ 249 w 555"/>
                <a:gd name="T29" fmla="*/ 15 h 514"/>
                <a:gd name="T30" fmla="*/ 213 w 555"/>
                <a:gd name="T31" fmla="*/ 53 h 514"/>
                <a:gd name="T32" fmla="*/ 13 w 555"/>
                <a:gd name="T33" fmla="*/ 405 h 514"/>
                <a:gd name="T34" fmla="*/ 23 w 555"/>
                <a:gd name="T35" fmla="*/ 476 h 514"/>
                <a:gd name="T36" fmla="*/ 43 w 555"/>
                <a:gd name="T37" fmla="*/ 497 h 514"/>
                <a:gd name="T38" fmla="*/ 85 w 555"/>
                <a:gd name="T39" fmla="*/ 514 h 514"/>
                <a:gd name="T40" fmla="*/ 115 w 555"/>
                <a:gd name="T41" fmla="*/ 506 h 514"/>
                <a:gd name="T42" fmla="*/ 466 w 555"/>
                <a:gd name="T43" fmla="*/ 307 h 514"/>
                <a:gd name="T44" fmla="*/ 505 w 555"/>
                <a:gd name="T45" fmla="*/ 268 h 514"/>
                <a:gd name="T46" fmla="*/ 448 w 555"/>
                <a:gd name="T47" fmla="*/ 67 h 514"/>
                <a:gd name="T48" fmla="*/ 310 w 555"/>
                <a:gd name="T4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5" h="514">
                  <a:moveTo>
                    <a:pt x="310" y="36"/>
                  </a:moveTo>
                  <a:cubicBezTo>
                    <a:pt x="337" y="36"/>
                    <a:pt x="377" y="47"/>
                    <a:pt x="423" y="93"/>
                  </a:cubicBezTo>
                  <a:cubicBezTo>
                    <a:pt x="511" y="181"/>
                    <a:pt x="473" y="250"/>
                    <a:pt x="473" y="250"/>
                  </a:cubicBezTo>
                  <a:cubicBezTo>
                    <a:pt x="468" y="259"/>
                    <a:pt x="457" y="270"/>
                    <a:pt x="448" y="275"/>
                  </a:cubicBezTo>
                  <a:cubicBezTo>
                    <a:pt x="97" y="475"/>
                    <a:pt x="97" y="475"/>
                    <a:pt x="97" y="475"/>
                  </a:cubicBezTo>
                  <a:cubicBezTo>
                    <a:pt x="93" y="477"/>
                    <a:pt x="90" y="478"/>
                    <a:pt x="85" y="478"/>
                  </a:cubicBezTo>
                  <a:cubicBezTo>
                    <a:pt x="79" y="478"/>
                    <a:pt x="73" y="476"/>
                    <a:pt x="68" y="471"/>
                  </a:cubicBezTo>
                  <a:cubicBezTo>
                    <a:pt x="48" y="451"/>
                    <a:pt x="48" y="451"/>
                    <a:pt x="48" y="451"/>
                  </a:cubicBezTo>
                  <a:cubicBezTo>
                    <a:pt x="41" y="444"/>
                    <a:pt x="39" y="431"/>
                    <a:pt x="44" y="422"/>
                  </a:cubicBezTo>
                  <a:cubicBezTo>
                    <a:pt x="244" y="71"/>
                    <a:pt x="244" y="71"/>
                    <a:pt x="244" y="71"/>
                  </a:cubicBezTo>
                  <a:cubicBezTo>
                    <a:pt x="249" y="62"/>
                    <a:pt x="260" y="51"/>
                    <a:pt x="268" y="45"/>
                  </a:cubicBezTo>
                  <a:cubicBezTo>
                    <a:pt x="268" y="45"/>
                    <a:pt x="284" y="36"/>
                    <a:pt x="310" y="36"/>
                  </a:cubicBezTo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275" y="0"/>
                    <a:pt x="253" y="12"/>
                    <a:pt x="249" y="15"/>
                  </a:cubicBezTo>
                  <a:cubicBezTo>
                    <a:pt x="236" y="23"/>
                    <a:pt x="221" y="39"/>
                    <a:pt x="213" y="53"/>
                  </a:cubicBezTo>
                  <a:cubicBezTo>
                    <a:pt x="13" y="405"/>
                    <a:pt x="13" y="405"/>
                    <a:pt x="13" y="405"/>
                  </a:cubicBezTo>
                  <a:cubicBezTo>
                    <a:pt x="0" y="427"/>
                    <a:pt x="4" y="458"/>
                    <a:pt x="23" y="476"/>
                  </a:cubicBezTo>
                  <a:cubicBezTo>
                    <a:pt x="43" y="497"/>
                    <a:pt x="43" y="497"/>
                    <a:pt x="43" y="497"/>
                  </a:cubicBezTo>
                  <a:cubicBezTo>
                    <a:pt x="54" y="508"/>
                    <a:pt x="69" y="514"/>
                    <a:pt x="85" y="514"/>
                  </a:cubicBezTo>
                  <a:cubicBezTo>
                    <a:pt x="96" y="514"/>
                    <a:pt x="106" y="511"/>
                    <a:pt x="115" y="506"/>
                  </a:cubicBezTo>
                  <a:cubicBezTo>
                    <a:pt x="466" y="307"/>
                    <a:pt x="466" y="307"/>
                    <a:pt x="466" y="307"/>
                  </a:cubicBezTo>
                  <a:cubicBezTo>
                    <a:pt x="481" y="298"/>
                    <a:pt x="496" y="282"/>
                    <a:pt x="505" y="268"/>
                  </a:cubicBezTo>
                  <a:cubicBezTo>
                    <a:pt x="507" y="264"/>
                    <a:pt x="555" y="174"/>
                    <a:pt x="448" y="67"/>
                  </a:cubicBezTo>
                  <a:cubicBezTo>
                    <a:pt x="393" y="11"/>
                    <a:pt x="342" y="0"/>
                    <a:pt x="3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533045" y="1571640"/>
              <a:ext cx="1073914" cy="1003022"/>
            </a:xfrm>
            <a:custGeom>
              <a:avLst/>
              <a:gdLst>
                <a:gd name="T0" fmla="*/ 223 w 513"/>
                <a:gd name="T1" fmla="*/ 479 h 479"/>
                <a:gd name="T2" fmla="*/ 97 w 513"/>
                <a:gd name="T3" fmla="*/ 416 h 479"/>
                <a:gd name="T4" fmla="*/ 43 w 513"/>
                <a:gd name="T5" fmla="*/ 237 h 479"/>
                <a:gd name="T6" fmla="*/ 75 w 513"/>
                <a:gd name="T7" fmla="*/ 205 h 479"/>
                <a:gd name="T8" fmla="*/ 426 w 513"/>
                <a:gd name="T9" fmla="*/ 5 h 479"/>
                <a:gd name="T10" fmla="*/ 447 w 513"/>
                <a:gd name="T11" fmla="*/ 0 h 479"/>
                <a:gd name="T12" fmla="*/ 477 w 513"/>
                <a:gd name="T13" fmla="*/ 12 h 479"/>
                <a:gd name="T14" fmla="*/ 497 w 513"/>
                <a:gd name="T15" fmla="*/ 32 h 479"/>
                <a:gd name="T16" fmla="*/ 504 w 513"/>
                <a:gd name="T17" fmla="*/ 83 h 479"/>
                <a:gd name="T18" fmla="*/ 304 w 513"/>
                <a:gd name="T19" fmla="*/ 434 h 479"/>
                <a:gd name="T20" fmla="*/ 273 w 513"/>
                <a:gd name="T21" fmla="*/ 466 h 479"/>
                <a:gd name="T22" fmla="*/ 223 w 513"/>
                <a:gd name="T23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3" h="479">
                  <a:moveTo>
                    <a:pt x="223" y="479"/>
                  </a:moveTo>
                  <a:cubicBezTo>
                    <a:pt x="194" y="479"/>
                    <a:pt x="148" y="468"/>
                    <a:pt x="97" y="416"/>
                  </a:cubicBezTo>
                  <a:cubicBezTo>
                    <a:pt x="0" y="319"/>
                    <a:pt x="42" y="240"/>
                    <a:pt x="43" y="237"/>
                  </a:cubicBezTo>
                  <a:cubicBezTo>
                    <a:pt x="50" y="226"/>
                    <a:pt x="63" y="212"/>
                    <a:pt x="75" y="205"/>
                  </a:cubicBezTo>
                  <a:cubicBezTo>
                    <a:pt x="426" y="5"/>
                    <a:pt x="426" y="5"/>
                    <a:pt x="426" y="5"/>
                  </a:cubicBezTo>
                  <a:cubicBezTo>
                    <a:pt x="432" y="2"/>
                    <a:pt x="439" y="0"/>
                    <a:pt x="447" y="0"/>
                  </a:cubicBezTo>
                  <a:cubicBezTo>
                    <a:pt x="458" y="0"/>
                    <a:pt x="469" y="5"/>
                    <a:pt x="477" y="12"/>
                  </a:cubicBezTo>
                  <a:cubicBezTo>
                    <a:pt x="497" y="32"/>
                    <a:pt x="497" y="32"/>
                    <a:pt x="497" y="32"/>
                  </a:cubicBezTo>
                  <a:cubicBezTo>
                    <a:pt x="510" y="45"/>
                    <a:pt x="513" y="67"/>
                    <a:pt x="504" y="83"/>
                  </a:cubicBezTo>
                  <a:cubicBezTo>
                    <a:pt x="304" y="434"/>
                    <a:pt x="304" y="434"/>
                    <a:pt x="304" y="434"/>
                  </a:cubicBezTo>
                  <a:cubicBezTo>
                    <a:pt x="298" y="446"/>
                    <a:pt x="284" y="459"/>
                    <a:pt x="273" y="466"/>
                  </a:cubicBezTo>
                  <a:cubicBezTo>
                    <a:pt x="271" y="467"/>
                    <a:pt x="253" y="479"/>
                    <a:pt x="223" y="4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26"/>
            <p:cNvSpPr>
              <a:spLocks noEditPoints="1"/>
            </p:cNvSpPr>
            <p:nvPr/>
          </p:nvSpPr>
          <p:spPr bwMode="auto">
            <a:xfrm>
              <a:off x="487061" y="1534278"/>
              <a:ext cx="1160134" cy="1077746"/>
            </a:xfrm>
            <a:custGeom>
              <a:avLst/>
              <a:gdLst>
                <a:gd name="T0" fmla="*/ 469 w 554"/>
                <a:gd name="T1" fmla="*/ 36 h 515"/>
                <a:gd name="T2" fmla="*/ 486 w 554"/>
                <a:gd name="T3" fmla="*/ 43 h 515"/>
                <a:gd name="T4" fmla="*/ 506 w 554"/>
                <a:gd name="T5" fmla="*/ 63 h 515"/>
                <a:gd name="T6" fmla="*/ 510 w 554"/>
                <a:gd name="T7" fmla="*/ 92 h 515"/>
                <a:gd name="T8" fmla="*/ 310 w 554"/>
                <a:gd name="T9" fmla="*/ 444 h 515"/>
                <a:gd name="T10" fmla="*/ 286 w 554"/>
                <a:gd name="T11" fmla="*/ 469 h 515"/>
                <a:gd name="T12" fmla="*/ 245 w 554"/>
                <a:gd name="T13" fmla="*/ 479 h 515"/>
                <a:gd name="T14" fmla="*/ 131 w 554"/>
                <a:gd name="T15" fmla="*/ 422 h 515"/>
                <a:gd name="T16" fmla="*/ 81 w 554"/>
                <a:gd name="T17" fmla="*/ 264 h 515"/>
                <a:gd name="T18" fmla="*/ 106 w 554"/>
                <a:gd name="T19" fmla="*/ 239 h 515"/>
                <a:gd name="T20" fmla="*/ 457 w 554"/>
                <a:gd name="T21" fmla="*/ 39 h 515"/>
                <a:gd name="T22" fmla="*/ 469 w 554"/>
                <a:gd name="T23" fmla="*/ 36 h 515"/>
                <a:gd name="T24" fmla="*/ 469 w 554"/>
                <a:gd name="T25" fmla="*/ 0 h 515"/>
                <a:gd name="T26" fmla="*/ 469 w 554"/>
                <a:gd name="T27" fmla="*/ 0 h 515"/>
                <a:gd name="T28" fmla="*/ 440 w 554"/>
                <a:gd name="T29" fmla="*/ 8 h 515"/>
                <a:gd name="T30" fmla="*/ 88 w 554"/>
                <a:gd name="T31" fmla="*/ 208 h 515"/>
                <a:gd name="T32" fmla="*/ 50 w 554"/>
                <a:gd name="T33" fmla="*/ 246 h 515"/>
                <a:gd name="T34" fmla="*/ 106 w 554"/>
                <a:gd name="T35" fmla="*/ 447 h 515"/>
                <a:gd name="T36" fmla="*/ 245 w 554"/>
                <a:gd name="T37" fmla="*/ 515 h 515"/>
                <a:gd name="T38" fmla="*/ 305 w 554"/>
                <a:gd name="T39" fmla="*/ 499 h 515"/>
                <a:gd name="T40" fmla="*/ 342 w 554"/>
                <a:gd name="T41" fmla="*/ 461 h 515"/>
                <a:gd name="T42" fmla="*/ 541 w 554"/>
                <a:gd name="T43" fmla="*/ 110 h 515"/>
                <a:gd name="T44" fmla="*/ 532 w 554"/>
                <a:gd name="T45" fmla="*/ 38 h 515"/>
                <a:gd name="T46" fmla="*/ 511 w 554"/>
                <a:gd name="T47" fmla="*/ 18 h 515"/>
                <a:gd name="T48" fmla="*/ 469 w 554"/>
                <a:gd name="T49" fmla="*/ 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4" h="515">
                  <a:moveTo>
                    <a:pt x="469" y="36"/>
                  </a:moveTo>
                  <a:cubicBezTo>
                    <a:pt x="475" y="36"/>
                    <a:pt x="482" y="39"/>
                    <a:pt x="486" y="43"/>
                  </a:cubicBezTo>
                  <a:cubicBezTo>
                    <a:pt x="506" y="63"/>
                    <a:pt x="506" y="63"/>
                    <a:pt x="506" y="63"/>
                  </a:cubicBezTo>
                  <a:cubicBezTo>
                    <a:pt x="513" y="70"/>
                    <a:pt x="515" y="83"/>
                    <a:pt x="510" y="92"/>
                  </a:cubicBezTo>
                  <a:cubicBezTo>
                    <a:pt x="310" y="444"/>
                    <a:pt x="310" y="444"/>
                    <a:pt x="310" y="444"/>
                  </a:cubicBezTo>
                  <a:cubicBezTo>
                    <a:pt x="305" y="452"/>
                    <a:pt x="294" y="464"/>
                    <a:pt x="286" y="469"/>
                  </a:cubicBezTo>
                  <a:cubicBezTo>
                    <a:pt x="286" y="469"/>
                    <a:pt x="271" y="479"/>
                    <a:pt x="245" y="479"/>
                  </a:cubicBezTo>
                  <a:cubicBezTo>
                    <a:pt x="217" y="479"/>
                    <a:pt x="177" y="468"/>
                    <a:pt x="131" y="422"/>
                  </a:cubicBezTo>
                  <a:cubicBezTo>
                    <a:pt x="43" y="333"/>
                    <a:pt x="81" y="264"/>
                    <a:pt x="81" y="264"/>
                  </a:cubicBezTo>
                  <a:cubicBezTo>
                    <a:pt x="86" y="255"/>
                    <a:pt x="97" y="244"/>
                    <a:pt x="106" y="239"/>
                  </a:cubicBezTo>
                  <a:cubicBezTo>
                    <a:pt x="457" y="39"/>
                    <a:pt x="457" y="39"/>
                    <a:pt x="457" y="39"/>
                  </a:cubicBezTo>
                  <a:cubicBezTo>
                    <a:pt x="461" y="37"/>
                    <a:pt x="465" y="36"/>
                    <a:pt x="469" y="36"/>
                  </a:cubicBezTo>
                  <a:moveTo>
                    <a:pt x="469" y="0"/>
                  </a:moveTo>
                  <a:cubicBezTo>
                    <a:pt x="469" y="0"/>
                    <a:pt x="469" y="0"/>
                    <a:pt x="469" y="0"/>
                  </a:cubicBezTo>
                  <a:cubicBezTo>
                    <a:pt x="458" y="0"/>
                    <a:pt x="448" y="3"/>
                    <a:pt x="440" y="8"/>
                  </a:cubicBezTo>
                  <a:cubicBezTo>
                    <a:pt x="88" y="208"/>
                    <a:pt x="88" y="208"/>
                    <a:pt x="88" y="208"/>
                  </a:cubicBezTo>
                  <a:cubicBezTo>
                    <a:pt x="73" y="216"/>
                    <a:pt x="58" y="232"/>
                    <a:pt x="50" y="246"/>
                  </a:cubicBezTo>
                  <a:cubicBezTo>
                    <a:pt x="48" y="250"/>
                    <a:pt x="0" y="341"/>
                    <a:pt x="106" y="447"/>
                  </a:cubicBezTo>
                  <a:cubicBezTo>
                    <a:pt x="162" y="503"/>
                    <a:pt x="212" y="515"/>
                    <a:pt x="245" y="515"/>
                  </a:cubicBezTo>
                  <a:cubicBezTo>
                    <a:pt x="279" y="515"/>
                    <a:pt x="301" y="502"/>
                    <a:pt x="305" y="499"/>
                  </a:cubicBezTo>
                  <a:cubicBezTo>
                    <a:pt x="319" y="491"/>
                    <a:pt x="334" y="475"/>
                    <a:pt x="342" y="461"/>
                  </a:cubicBezTo>
                  <a:cubicBezTo>
                    <a:pt x="541" y="110"/>
                    <a:pt x="541" y="110"/>
                    <a:pt x="541" y="110"/>
                  </a:cubicBezTo>
                  <a:cubicBezTo>
                    <a:pt x="554" y="87"/>
                    <a:pt x="550" y="56"/>
                    <a:pt x="532" y="38"/>
                  </a:cubicBezTo>
                  <a:cubicBezTo>
                    <a:pt x="511" y="18"/>
                    <a:pt x="511" y="18"/>
                    <a:pt x="511" y="18"/>
                  </a:cubicBezTo>
                  <a:cubicBezTo>
                    <a:pt x="501" y="7"/>
                    <a:pt x="485" y="0"/>
                    <a:pt x="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1626119" y="1571640"/>
              <a:ext cx="1084452" cy="996316"/>
            </a:xfrm>
            <a:custGeom>
              <a:avLst/>
              <a:gdLst>
                <a:gd name="T0" fmla="*/ 290 w 518"/>
                <a:gd name="T1" fmla="*/ 476 h 476"/>
                <a:gd name="T2" fmla="*/ 241 w 518"/>
                <a:gd name="T3" fmla="*/ 466 h 476"/>
                <a:gd name="T4" fmla="*/ 209 w 518"/>
                <a:gd name="T5" fmla="*/ 434 h 476"/>
                <a:gd name="T6" fmla="*/ 9 w 518"/>
                <a:gd name="T7" fmla="*/ 83 h 476"/>
                <a:gd name="T8" fmla="*/ 16 w 518"/>
                <a:gd name="T9" fmla="*/ 32 h 476"/>
                <a:gd name="T10" fmla="*/ 36 w 518"/>
                <a:gd name="T11" fmla="*/ 12 h 476"/>
                <a:gd name="T12" fmla="*/ 66 w 518"/>
                <a:gd name="T13" fmla="*/ 0 h 476"/>
                <a:gd name="T14" fmla="*/ 87 w 518"/>
                <a:gd name="T15" fmla="*/ 5 h 476"/>
                <a:gd name="T16" fmla="*/ 438 w 518"/>
                <a:gd name="T17" fmla="*/ 205 h 476"/>
                <a:gd name="T18" fmla="*/ 470 w 518"/>
                <a:gd name="T19" fmla="*/ 236 h 476"/>
                <a:gd name="T20" fmla="*/ 420 w 518"/>
                <a:gd name="T21" fmla="*/ 413 h 476"/>
                <a:gd name="T22" fmla="*/ 290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290" y="476"/>
                  </a:moveTo>
                  <a:cubicBezTo>
                    <a:pt x="261" y="476"/>
                    <a:pt x="243" y="467"/>
                    <a:pt x="241" y="466"/>
                  </a:cubicBezTo>
                  <a:cubicBezTo>
                    <a:pt x="230" y="459"/>
                    <a:pt x="216" y="446"/>
                    <a:pt x="209" y="43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0" y="67"/>
                    <a:pt x="3" y="45"/>
                    <a:pt x="16" y="3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4" y="5"/>
                    <a:pt x="55" y="0"/>
                    <a:pt x="66" y="0"/>
                  </a:cubicBezTo>
                  <a:cubicBezTo>
                    <a:pt x="74" y="0"/>
                    <a:pt x="81" y="2"/>
                    <a:pt x="87" y="5"/>
                  </a:cubicBezTo>
                  <a:cubicBezTo>
                    <a:pt x="438" y="205"/>
                    <a:pt x="438" y="205"/>
                    <a:pt x="438" y="205"/>
                  </a:cubicBezTo>
                  <a:cubicBezTo>
                    <a:pt x="450" y="212"/>
                    <a:pt x="463" y="225"/>
                    <a:pt x="470" y="236"/>
                  </a:cubicBezTo>
                  <a:cubicBezTo>
                    <a:pt x="472" y="239"/>
                    <a:pt x="518" y="315"/>
                    <a:pt x="420" y="413"/>
                  </a:cubicBezTo>
                  <a:cubicBezTo>
                    <a:pt x="368" y="465"/>
                    <a:pt x="320" y="476"/>
                    <a:pt x="290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28"/>
            <p:cNvSpPr>
              <a:spLocks noEditPoints="1"/>
            </p:cNvSpPr>
            <p:nvPr/>
          </p:nvSpPr>
          <p:spPr bwMode="auto">
            <a:xfrm>
              <a:off x="1585883" y="1534278"/>
              <a:ext cx="1172587" cy="1071998"/>
            </a:xfrm>
            <a:custGeom>
              <a:avLst/>
              <a:gdLst>
                <a:gd name="T0" fmla="*/ 85 w 560"/>
                <a:gd name="T1" fmla="*/ 36 h 512"/>
                <a:gd name="T2" fmla="*/ 97 w 560"/>
                <a:gd name="T3" fmla="*/ 39 h 512"/>
                <a:gd name="T4" fmla="*/ 448 w 560"/>
                <a:gd name="T5" fmla="*/ 239 h 512"/>
                <a:gd name="T6" fmla="*/ 474 w 560"/>
                <a:gd name="T7" fmla="*/ 263 h 512"/>
                <a:gd name="T8" fmla="*/ 427 w 560"/>
                <a:gd name="T9" fmla="*/ 418 h 512"/>
                <a:gd name="T10" fmla="*/ 309 w 560"/>
                <a:gd name="T11" fmla="*/ 476 h 512"/>
                <a:gd name="T12" fmla="*/ 269 w 560"/>
                <a:gd name="T13" fmla="*/ 468 h 512"/>
                <a:gd name="T14" fmla="*/ 244 w 560"/>
                <a:gd name="T15" fmla="*/ 443 h 512"/>
                <a:gd name="T16" fmla="*/ 44 w 560"/>
                <a:gd name="T17" fmla="*/ 92 h 512"/>
                <a:gd name="T18" fmla="*/ 48 w 560"/>
                <a:gd name="T19" fmla="*/ 63 h 512"/>
                <a:gd name="T20" fmla="*/ 68 w 560"/>
                <a:gd name="T21" fmla="*/ 43 h 512"/>
                <a:gd name="T22" fmla="*/ 85 w 560"/>
                <a:gd name="T23" fmla="*/ 36 h 512"/>
                <a:gd name="T24" fmla="*/ 85 w 560"/>
                <a:gd name="T25" fmla="*/ 0 h 512"/>
                <a:gd name="T26" fmla="*/ 85 w 560"/>
                <a:gd name="T27" fmla="*/ 0 h 512"/>
                <a:gd name="T28" fmla="*/ 43 w 560"/>
                <a:gd name="T29" fmla="*/ 18 h 512"/>
                <a:gd name="T30" fmla="*/ 23 w 560"/>
                <a:gd name="T31" fmla="*/ 38 h 512"/>
                <a:gd name="T32" fmla="*/ 13 w 560"/>
                <a:gd name="T33" fmla="*/ 110 h 512"/>
                <a:gd name="T34" fmla="*/ 213 w 560"/>
                <a:gd name="T35" fmla="*/ 461 h 512"/>
                <a:gd name="T36" fmla="*/ 251 w 560"/>
                <a:gd name="T37" fmla="*/ 500 h 512"/>
                <a:gd name="T38" fmla="*/ 309 w 560"/>
                <a:gd name="T39" fmla="*/ 512 h 512"/>
                <a:gd name="T40" fmla="*/ 452 w 560"/>
                <a:gd name="T41" fmla="*/ 443 h 512"/>
                <a:gd name="T42" fmla="*/ 504 w 560"/>
                <a:gd name="T43" fmla="*/ 244 h 512"/>
                <a:gd name="T44" fmla="*/ 466 w 560"/>
                <a:gd name="T45" fmla="*/ 208 h 512"/>
                <a:gd name="T46" fmla="*/ 115 w 560"/>
                <a:gd name="T47" fmla="*/ 8 h 512"/>
                <a:gd name="T48" fmla="*/ 85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85" y="36"/>
                  </a:moveTo>
                  <a:cubicBezTo>
                    <a:pt x="90" y="36"/>
                    <a:pt x="93" y="37"/>
                    <a:pt x="97" y="39"/>
                  </a:cubicBezTo>
                  <a:cubicBezTo>
                    <a:pt x="448" y="239"/>
                    <a:pt x="448" y="239"/>
                    <a:pt x="448" y="239"/>
                  </a:cubicBezTo>
                  <a:cubicBezTo>
                    <a:pt x="457" y="244"/>
                    <a:pt x="469" y="255"/>
                    <a:pt x="474" y="263"/>
                  </a:cubicBezTo>
                  <a:cubicBezTo>
                    <a:pt x="474" y="263"/>
                    <a:pt x="515" y="329"/>
                    <a:pt x="427" y="418"/>
                  </a:cubicBezTo>
                  <a:cubicBezTo>
                    <a:pt x="379" y="465"/>
                    <a:pt x="337" y="476"/>
                    <a:pt x="309" y="476"/>
                  </a:cubicBezTo>
                  <a:cubicBezTo>
                    <a:pt x="284" y="476"/>
                    <a:pt x="269" y="468"/>
                    <a:pt x="269" y="468"/>
                  </a:cubicBezTo>
                  <a:cubicBezTo>
                    <a:pt x="260" y="463"/>
                    <a:pt x="249" y="452"/>
                    <a:pt x="244" y="443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9" y="83"/>
                    <a:pt x="41" y="70"/>
                    <a:pt x="48" y="6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73" y="39"/>
                    <a:pt x="79" y="36"/>
                    <a:pt x="85" y="36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69" y="0"/>
                    <a:pt x="54" y="7"/>
                    <a:pt x="43" y="1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4" y="56"/>
                    <a:pt x="0" y="87"/>
                    <a:pt x="13" y="110"/>
                  </a:cubicBezTo>
                  <a:cubicBezTo>
                    <a:pt x="213" y="461"/>
                    <a:pt x="213" y="461"/>
                    <a:pt x="213" y="461"/>
                  </a:cubicBezTo>
                  <a:cubicBezTo>
                    <a:pt x="221" y="476"/>
                    <a:pt x="237" y="492"/>
                    <a:pt x="251" y="500"/>
                  </a:cubicBezTo>
                  <a:cubicBezTo>
                    <a:pt x="255" y="502"/>
                    <a:pt x="276" y="512"/>
                    <a:pt x="309" y="512"/>
                  </a:cubicBezTo>
                  <a:cubicBezTo>
                    <a:pt x="343" y="512"/>
                    <a:pt x="395" y="500"/>
                    <a:pt x="452" y="443"/>
                  </a:cubicBezTo>
                  <a:cubicBezTo>
                    <a:pt x="560" y="336"/>
                    <a:pt x="507" y="248"/>
                    <a:pt x="504" y="244"/>
                  </a:cubicBezTo>
                  <a:cubicBezTo>
                    <a:pt x="496" y="231"/>
                    <a:pt x="480" y="216"/>
                    <a:pt x="466" y="208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06" y="3"/>
                    <a:pt x="96" y="0"/>
                    <a:pt x="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2507" y="539878"/>
              <a:ext cx="1084452" cy="996316"/>
            </a:xfrm>
            <a:custGeom>
              <a:avLst/>
              <a:gdLst>
                <a:gd name="T0" fmla="*/ 452 w 518"/>
                <a:gd name="T1" fmla="*/ 476 h 476"/>
                <a:gd name="T2" fmla="*/ 431 w 518"/>
                <a:gd name="T3" fmla="*/ 471 h 476"/>
                <a:gd name="T4" fmla="*/ 80 w 518"/>
                <a:gd name="T5" fmla="*/ 271 h 476"/>
                <a:gd name="T6" fmla="*/ 48 w 518"/>
                <a:gd name="T7" fmla="*/ 240 h 476"/>
                <a:gd name="T8" fmla="*/ 98 w 518"/>
                <a:gd name="T9" fmla="*/ 64 h 476"/>
                <a:gd name="T10" fmla="*/ 229 w 518"/>
                <a:gd name="T11" fmla="*/ 0 h 476"/>
                <a:gd name="T12" fmla="*/ 277 w 518"/>
                <a:gd name="T13" fmla="*/ 10 h 476"/>
                <a:gd name="T14" fmla="*/ 309 w 518"/>
                <a:gd name="T15" fmla="*/ 42 h 476"/>
                <a:gd name="T16" fmla="*/ 509 w 518"/>
                <a:gd name="T17" fmla="*/ 393 h 476"/>
                <a:gd name="T18" fmla="*/ 502 w 518"/>
                <a:gd name="T19" fmla="*/ 444 h 476"/>
                <a:gd name="T20" fmla="*/ 482 w 518"/>
                <a:gd name="T21" fmla="*/ 464 h 476"/>
                <a:gd name="T22" fmla="*/ 452 w 518"/>
                <a:gd name="T23" fmla="*/ 47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8" h="476">
                  <a:moveTo>
                    <a:pt x="452" y="476"/>
                  </a:moveTo>
                  <a:cubicBezTo>
                    <a:pt x="444" y="476"/>
                    <a:pt x="437" y="474"/>
                    <a:pt x="431" y="471"/>
                  </a:cubicBezTo>
                  <a:cubicBezTo>
                    <a:pt x="80" y="271"/>
                    <a:pt x="80" y="271"/>
                    <a:pt x="80" y="271"/>
                  </a:cubicBezTo>
                  <a:cubicBezTo>
                    <a:pt x="69" y="265"/>
                    <a:pt x="55" y="251"/>
                    <a:pt x="48" y="240"/>
                  </a:cubicBezTo>
                  <a:cubicBezTo>
                    <a:pt x="46" y="237"/>
                    <a:pt x="0" y="161"/>
                    <a:pt x="98" y="64"/>
                  </a:cubicBezTo>
                  <a:cubicBezTo>
                    <a:pt x="150" y="11"/>
                    <a:pt x="198" y="0"/>
                    <a:pt x="229" y="0"/>
                  </a:cubicBezTo>
                  <a:cubicBezTo>
                    <a:pt x="257" y="0"/>
                    <a:pt x="275" y="9"/>
                    <a:pt x="277" y="10"/>
                  </a:cubicBezTo>
                  <a:cubicBezTo>
                    <a:pt x="289" y="17"/>
                    <a:pt x="302" y="30"/>
                    <a:pt x="309" y="42"/>
                  </a:cubicBezTo>
                  <a:cubicBezTo>
                    <a:pt x="509" y="393"/>
                    <a:pt x="509" y="393"/>
                    <a:pt x="509" y="393"/>
                  </a:cubicBezTo>
                  <a:cubicBezTo>
                    <a:pt x="518" y="409"/>
                    <a:pt x="515" y="431"/>
                    <a:pt x="502" y="444"/>
                  </a:cubicBezTo>
                  <a:cubicBezTo>
                    <a:pt x="482" y="464"/>
                    <a:pt x="482" y="464"/>
                    <a:pt x="482" y="464"/>
                  </a:cubicBezTo>
                  <a:cubicBezTo>
                    <a:pt x="474" y="472"/>
                    <a:pt x="463" y="476"/>
                    <a:pt x="452" y="4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30"/>
            <p:cNvSpPr>
              <a:spLocks noEditPoints="1"/>
            </p:cNvSpPr>
            <p:nvPr/>
          </p:nvSpPr>
          <p:spPr bwMode="auto">
            <a:xfrm>
              <a:off x="474608" y="502516"/>
              <a:ext cx="1172587" cy="1071040"/>
            </a:xfrm>
            <a:custGeom>
              <a:avLst/>
              <a:gdLst>
                <a:gd name="T0" fmla="*/ 252 w 560"/>
                <a:gd name="T1" fmla="*/ 36 h 512"/>
                <a:gd name="T2" fmla="*/ 291 w 560"/>
                <a:gd name="T3" fmla="*/ 44 h 512"/>
                <a:gd name="T4" fmla="*/ 316 w 560"/>
                <a:gd name="T5" fmla="*/ 69 h 512"/>
                <a:gd name="T6" fmla="*/ 516 w 560"/>
                <a:gd name="T7" fmla="*/ 420 h 512"/>
                <a:gd name="T8" fmla="*/ 512 w 560"/>
                <a:gd name="T9" fmla="*/ 449 h 512"/>
                <a:gd name="T10" fmla="*/ 492 w 560"/>
                <a:gd name="T11" fmla="*/ 469 h 512"/>
                <a:gd name="T12" fmla="*/ 475 w 560"/>
                <a:gd name="T13" fmla="*/ 476 h 512"/>
                <a:gd name="T14" fmla="*/ 463 w 560"/>
                <a:gd name="T15" fmla="*/ 473 h 512"/>
                <a:gd name="T16" fmla="*/ 112 w 560"/>
                <a:gd name="T17" fmla="*/ 273 h 512"/>
                <a:gd name="T18" fmla="*/ 86 w 560"/>
                <a:gd name="T19" fmla="*/ 249 h 512"/>
                <a:gd name="T20" fmla="*/ 133 w 560"/>
                <a:gd name="T21" fmla="*/ 94 h 512"/>
                <a:gd name="T22" fmla="*/ 252 w 560"/>
                <a:gd name="T23" fmla="*/ 36 h 512"/>
                <a:gd name="T24" fmla="*/ 252 w 560"/>
                <a:gd name="T25" fmla="*/ 0 h 512"/>
                <a:gd name="T26" fmla="*/ 252 w 560"/>
                <a:gd name="T27" fmla="*/ 0 h 512"/>
                <a:gd name="T28" fmla="*/ 108 w 560"/>
                <a:gd name="T29" fmla="*/ 69 h 512"/>
                <a:gd name="T30" fmla="*/ 56 w 560"/>
                <a:gd name="T31" fmla="*/ 268 h 512"/>
                <a:gd name="T32" fmla="*/ 94 w 560"/>
                <a:gd name="T33" fmla="*/ 305 h 512"/>
                <a:gd name="T34" fmla="*/ 446 w 560"/>
                <a:gd name="T35" fmla="*/ 504 h 512"/>
                <a:gd name="T36" fmla="*/ 475 w 560"/>
                <a:gd name="T37" fmla="*/ 512 h 512"/>
                <a:gd name="T38" fmla="*/ 517 w 560"/>
                <a:gd name="T39" fmla="*/ 495 h 512"/>
                <a:gd name="T40" fmla="*/ 538 w 560"/>
                <a:gd name="T41" fmla="*/ 474 h 512"/>
                <a:gd name="T42" fmla="*/ 547 w 560"/>
                <a:gd name="T43" fmla="*/ 403 h 512"/>
                <a:gd name="T44" fmla="*/ 348 w 560"/>
                <a:gd name="T45" fmla="*/ 51 h 512"/>
                <a:gd name="T46" fmla="*/ 309 w 560"/>
                <a:gd name="T47" fmla="*/ 13 h 512"/>
                <a:gd name="T48" fmla="*/ 252 w 560"/>
                <a:gd name="T4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0" h="512">
                  <a:moveTo>
                    <a:pt x="252" y="36"/>
                  </a:moveTo>
                  <a:cubicBezTo>
                    <a:pt x="276" y="36"/>
                    <a:pt x="291" y="44"/>
                    <a:pt x="291" y="44"/>
                  </a:cubicBezTo>
                  <a:cubicBezTo>
                    <a:pt x="300" y="49"/>
                    <a:pt x="311" y="60"/>
                    <a:pt x="316" y="69"/>
                  </a:cubicBezTo>
                  <a:cubicBezTo>
                    <a:pt x="516" y="420"/>
                    <a:pt x="516" y="420"/>
                    <a:pt x="516" y="420"/>
                  </a:cubicBezTo>
                  <a:cubicBezTo>
                    <a:pt x="521" y="429"/>
                    <a:pt x="519" y="442"/>
                    <a:pt x="512" y="449"/>
                  </a:cubicBezTo>
                  <a:cubicBezTo>
                    <a:pt x="492" y="469"/>
                    <a:pt x="492" y="469"/>
                    <a:pt x="492" y="469"/>
                  </a:cubicBezTo>
                  <a:cubicBezTo>
                    <a:pt x="488" y="474"/>
                    <a:pt x="481" y="476"/>
                    <a:pt x="475" y="476"/>
                  </a:cubicBezTo>
                  <a:cubicBezTo>
                    <a:pt x="471" y="476"/>
                    <a:pt x="467" y="475"/>
                    <a:pt x="463" y="473"/>
                  </a:cubicBezTo>
                  <a:cubicBezTo>
                    <a:pt x="112" y="273"/>
                    <a:pt x="112" y="273"/>
                    <a:pt x="112" y="273"/>
                  </a:cubicBezTo>
                  <a:cubicBezTo>
                    <a:pt x="103" y="268"/>
                    <a:pt x="92" y="257"/>
                    <a:pt x="86" y="249"/>
                  </a:cubicBezTo>
                  <a:cubicBezTo>
                    <a:pt x="86" y="249"/>
                    <a:pt x="45" y="183"/>
                    <a:pt x="133" y="94"/>
                  </a:cubicBezTo>
                  <a:cubicBezTo>
                    <a:pt x="181" y="47"/>
                    <a:pt x="223" y="36"/>
                    <a:pt x="252" y="36"/>
                  </a:cubicBezTo>
                  <a:moveTo>
                    <a:pt x="252" y="0"/>
                  </a:moveTo>
                  <a:cubicBezTo>
                    <a:pt x="252" y="0"/>
                    <a:pt x="252" y="0"/>
                    <a:pt x="252" y="0"/>
                  </a:cubicBezTo>
                  <a:cubicBezTo>
                    <a:pt x="218" y="0"/>
                    <a:pt x="165" y="12"/>
                    <a:pt x="108" y="69"/>
                  </a:cubicBezTo>
                  <a:cubicBezTo>
                    <a:pt x="0" y="177"/>
                    <a:pt x="53" y="264"/>
                    <a:pt x="56" y="268"/>
                  </a:cubicBezTo>
                  <a:cubicBezTo>
                    <a:pt x="64" y="282"/>
                    <a:pt x="80" y="297"/>
                    <a:pt x="94" y="305"/>
                  </a:cubicBezTo>
                  <a:cubicBezTo>
                    <a:pt x="446" y="504"/>
                    <a:pt x="446" y="504"/>
                    <a:pt x="446" y="504"/>
                  </a:cubicBezTo>
                  <a:cubicBezTo>
                    <a:pt x="454" y="509"/>
                    <a:pt x="464" y="512"/>
                    <a:pt x="475" y="512"/>
                  </a:cubicBezTo>
                  <a:cubicBezTo>
                    <a:pt x="491" y="512"/>
                    <a:pt x="507" y="506"/>
                    <a:pt x="517" y="495"/>
                  </a:cubicBezTo>
                  <a:cubicBezTo>
                    <a:pt x="538" y="474"/>
                    <a:pt x="538" y="474"/>
                    <a:pt x="538" y="474"/>
                  </a:cubicBezTo>
                  <a:cubicBezTo>
                    <a:pt x="556" y="456"/>
                    <a:pt x="560" y="425"/>
                    <a:pt x="547" y="403"/>
                  </a:cubicBezTo>
                  <a:cubicBezTo>
                    <a:pt x="348" y="51"/>
                    <a:pt x="348" y="51"/>
                    <a:pt x="348" y="51"/>
                  </a:cubicBezTo>
                  <a:cubicBezTo>
                    <a:pt x="339" y="36"/>
                    <a:pt x="323" y="21"/>
                    <a:pt x="309" y="13"/>
                  </a:cubicBezTo>
                  <a:cubicBezTo>
                    <a:pt x="305" y="11"/>
                    <a:pt x="284" y="0"/>
                    <a:pt x="2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5"/>
            <p:cNvSpPr>
              <a:spLocks/>
            </p:cNvSpPr>
            <p:nvPr/>
          </p:nvSpPr>
          <p:spPr bwMode="auto">
            <a:xfrm>
              <a:off x="1269744" y="303253"/>
              <a:ext cx="693589" cy="1160134"/>
            </a:xfrm>
            <a:custGeom>
              <a:avLst/>
              <a:gdLst>
                <a:gd name="T0" fmla="*/ 151 w 331"/>
                <a:gd name="T1" fmla="*/ 554 h 554"/>
                <a:gd name="T2" fmla="*/ 111 w 331"/>
                <a:gd name="T3" fmla="*/ 523 h 554"/>
                <a:gd name="T4" fmla="*/ 4 w 331"/>
                <a:gd name="T5" fmla="*/ 133 h 554"/>
                <a:gd name="T6" fmla="*/ 3 w 331"/>
                <a:gd name="T7" fmla="*/ 89 h 554"/>
                <a:gd name="T8" fmla="*/ 163 w 331"/>
                <a:gd name="T9" fmla="*/ 0 h 554"/>
                <a:gd name="T10" fmla="*/ 327 w 331"/>
                <a:gd name="T11" fmla="*/ 89 h 554"/>
                <a:gd name="T12" fmla="*/ 328 w 331"/>
                <a:gd name="T13" fmla="*/ 133 h 554"/>
                <a:gd name="T14" fmla="*/ 220 w 331"/>
                <a:gd name="T15" fmla="*/ 523 h 554"/>
                <a:gd name="T16" fmla="*/ 180 w 331"/>
                <a:gd name="T17" fmla="*/ 554 h 554"/>
                <a:gd name="T18" fmla="*/ 151 w 331"/>
                <a:gd name="T1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4">
                  <a:moveTo>
                    <a:pt x="151" y="554"/>
                  </a:moveTo>
                  <a:cubicBezTo>
                    <a:pt x="133" y="554"/>
                    <a:pt x="116" y="541"/>
                    <a:pt x="111" y="52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0" y="121"/>
                    <a:pt x="0" y="102"/>
                    <a:pt x="3" y="89"/>
                  </a:cubicBezTo>
                  <a:cubicBezTo>
                    <a:pt x="3" y="86"/>
                    <a:pt x="25" y="0"/>
                    <a:pt x="163" y="0"/>
                  </a:cubicBezTo>
                  <a:cubicBezTo>
                    <a:pt x="300" y="0"/>
                    <a:pt x="326" y="85"/>
                    <a:pt x="327" y="89"/>
                  </a:cubicBezTo>
                  <a:cubicBezTo>
                    <a:pt x="331" y="101"/>
                    <a:pt x="331" y="121"/>
                    <a:pt x="328" y="133"/>
                  </a:cubicBezTo>
                  <a:cubicBezTo>
                    <a:pt x="220" y="523"/>
                    <a:pt x="220" y="523"/>
                    <a:pt x="220" y="523"/>
                  </a:cubicBezTo>
                  <a:cubicBezTo>
                    <a:pt x="215" y="541"/>
                    <a:pt x="198" y="554"/>
                    <a:pt x="180" y="554"/>
                  </a:cubicBezTo>
                  <a:lnTo>
                    <a:pt x="151" y="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16"/>
            <p:cNvSpPr>
              <a:spLocks noEditPoints="1"/>
            </p:cNvSpPr>
            <p:nvPr/>
          </p:nvSpPr>
          <p:spPr bwMode="auto">
            <a:xfrm>
              <a:off x="1232382" y="265891"/>
              <a:ext cx="768313" cy="1234857"/>
            </a:xfrm>
            <a:custGeom>
              <a:avLst/>
              <a:gdLst>
                <a:gd name="T0" fmla="*/ 181 w 367"/>
                <a:gd name="T1" fmla="*/ 36 h 590"/>
                <a:gd name="T2" fmla="*/ 328 w 367"/>
                <a:gd name="T3" fmla="*/ 112 h 590"/>
                <a:gd name="T4" fmla="*/ 328 w 367"/>
                <a:gd name="T5" fmla="*/ 147 h 590"/>
                <a:gd name="T6" fmla="*/ 221 w 367"/>
                <a:gd name="T7" fmla="*/ 537 h 590"/>
                <a:gd name="T8" fmla="*/ 198 w 367"/>
                <a:gd name="T9" fmla="*/ 554 h 590"/>
                <a:gd name="T10" fmla="*/ 169 w 367"/>
                <a:gd name="T11" fmla="*/ 554 h 590"/>
                <a:gd name="T12" fmla="*/ 146 w 367"/>
                <a:gd name="T13" fmla="*/ 537 h 590"/>
                <a:gd name="T14" fmla="*/ 39 w 367"/>
                <a:gd name="T15" fmla="*/ 147 h 590"/>
                <a:gd name="T16" fmla="*/ 38 w 367"/>
                <a:gd name="T17" fmla="*/ 111 h 590"/>
                <a:gd name="T18" fmla="*/ 181 w 367"/>
                <a:gd name="T19" fmla="*/ 36 h 590"/>
                <a:gd name="T20" fmla="*/ 181 w 367"/>
                <a:gd name="T21" fmla="*/ 0 h 590"/>
                <a:gd name="T22" fmla="*/ 3 w 367"/>
                <a:gd name="T23" fmla="*/ 103 h 590"/>
                <a:gd name="T24" fmla="*/ 4 w 367"/>
                <a:gd name="T25" fmla="*/ 156 h 590"/>
                <a:gd name="T26" fmla="*/ 112 w 367"/>
                <a:gd name="T27" fmla="*/ 546 h 590"/>
                <a:gd name="T28" fmla="*/ 169 w 367"/>
                <a:gd name="T29" fmla="*/ 590 h 590"/>
                <a:gd name="T30" fmla="*/ 198 w 367"/>
                <a:gd name="T31" fmla="*/ 590 h 590"/>
                <a:gd name="T32" fmla="*/ 256 w 367"/>
                <a:gd name="T33" fmla="*/ 546 h 590"/>
                <a:gd name="T34" fmla="*/ 363 w 367"/>
                <a:gd name="T35" fmla="*/ 156 h 590"/>
                <a:gd name="T36" fmla="*/ 363 w 367"/>
                <a:gd name="T37" fmla="*/ 102 h 590"/>
                <a:gd name="T38" fmla="*/ 181 w 367"/>
                <a:gd name="T39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7" h="590">
                  <a:moveTo>
                    <a:pt x="181" y="36"/>
                  </a:moveTo>
                  <a:cubicBezTo>
                    <a:pt x="306" y="36"/>
                    <a:pt x="328" y="112"/>
                    <a:pt x="328" y="112"/>
                  </a:cubicBezTo>
                  <a:cubicBezTo>
                    <a:pt x="331" y="121"/>
                    <a:pt x="331" y="137"/>
                    <a:pt x="328" y="147"/>
                  </a:cubicBezTo>
                  <a:cubicBezTo>
                    <a:pt x="221" y="537"/>
                    <a:pt x="221" y="537"/>
                    <a:pt x="221" y="537"/>
                  </a:cubicBezTo>
                  <a:cubicBezTo>
                    <a:pt x="218" y="546"/>
                    <a:pt x="208" y="554"/>
                    <a:pt x="198" y="554"/>
                  </a:cubicBezTo>
                  <a:cubicBezTo>
                    <a:pt x="169" y="554"/>
                    <a:pt x="169" y="554"/>
                    <a:pt x="169" y="554"/>
                  </a:cubicBezTo>
                  <a:cubicBezTo>
                    <a:pt x="159" y="554"/>
                    <a:pt x="149" y="546"/>
                    <a:pt x="146" y="537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6" y="137"/>
                    <a:pt x="36" y="121"/>
                    <a:pt x="38" y="111"/>
                  </a:cubicBezTo>
                  <a:cubicBezTo>
                    <a:pt x="38" y="111"/>
                    <a:pt x="56" y="36"/>
                    <a:pt x="181" y="36"/>
                  </a:cubicBezTo>
                  <a:moveTo>
                    <a:pt x="181" y="0"/>
                  </a:moveTo>
                  <a:cubicBezTo>
                    <a:pt x="29" y="0"/>
                    <a:pt x="4" y="99"/>
                    <a:pt x="3" y="103"/>
                  </a:cubicBezTo>
                  <a:cubicBezTo>
                    <a:pt x="0" y="119"/>
                    <a:pt x="0" y="141"/>
                    <a:pt x="4" y="156"/>
                  </a:cubicBezTo>
                  <a:cubicBezTo>
                    <a:pt x="112" y="546"/>
                    <a:pt x="112" y="546"/>
                    <a:pt x="112" y="546"/>
                  </a:cubicBezTo>
                  <a:cubicBezTo>
                    <a:pt x="118" y="571"/>
                    <a:pt x="143" y="590"/>
                    <a:pt x="169" y="590"/>
                  </a:cubicBezTo>
                  <a:cubicBezTo>
                    <a:pt x="198" y="590"/>
                    <a:pt x="198" y="590"/>
                    <a:pt x="198" y="590"/>
                  </a:cubicBezTo>
                  <a:cubicBezTo>
                    <a:pt x="224" y="590"/>
                    <a:pt x="249" y="571"/>
                    <a:pt x="256" y="54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7" y="140"/>
                    <a:pt x="367" y="118"/>
                    <a:pt x="363" y="102"/>
                  </a:cubicBezTo>
                  <a:cubicBezTo>
                    <a:pt x="361" y="98"/>
                    <a:pt x="331" y="0"/>
                    <a:pt x="1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7"/>
            <p:cNvSpPr>
              <a:spLocks/>
            </p:cNvSpPr>
            <p:nvPr/>
          </p:nvSpPr>
          <p:spPr bwMode="auto">
            <a:xfrm>
              <a:off x="1269744" y="1645405"/>
              <a:ext cx="693589" cy="1161091"/>
            </a:xfrm>
            <a:custGeom>
              <a:avLst/>
              <a:gdLst>
                <a:gd name="T0" fmla="*/ 168 w 331"/>
                <a:gd name="T1" fmla="*/ 555 h 555"/>
                <a:gd name="T2" fmla="*/ 4 w 331"/>
                <a:gd name="T3" fmla="*/ 466 h 555"/>
                <a:gd name="T4" fmla="*/ 4 w 331"/>
                <a:gd name="T5" fmla="*/ 421 h 555"/>
                <a:gd name="T6" fmla="*/ 111 w 331"/>
                <a:gd name="T7" fmla="*/ 31 h 555"/>
                <a:gd name="T8" fmla="*/ 151 w 331"/>
                <a:gd name="T9" fmla="*/ 0 h 555"/>
                <a:gd name="T10" fmla="*/ 180 w 331"/>
                <a:gd name="T11" fmla="*/ 0 h 555"/>
                <a:gd name="T12" fmla="*/ 220 w 331"/>
                <a:gd name="T13" fmla="*/ 31 h 555"/>
                <a:gd name="T14" fmla="*/ 328 w 331"/>
                <a:gd name="T15" fmla="*/ 421 h 555"/>
                <a:gd name="T16" fmla="*/ 329 w 331"/>
                <a:gd name="T17" fmla="*/ 465 h 555"/>
                <a:gd name="T18" fmla="*/ 168 w 331"/>
                <a:gd name="T19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1" h="555">
                  <a:moveTo>
                    <a:pt x="168" y="555"/>
                  </a:moveTo>
                  <a:cubicBezTo>
                    <a:pt x="31" y="555"/>
                    <a:pt x="5" y="469"/>
                    <a:pt x="4" y="466"/>
                  </a:cubicBezTo>
                  <a:cubicBezTo>
                    <a:pt x="0" y="453"/>
                    <a:pt x="0" y="434"/>
                    <a:pt x="4" y="42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6" y="13"/>
                    <a:pt x="133" y="0"/>
                    <a:pt x="151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8" y="0"/>
                    <a:pt x="215" y="13"/>
                    <a:pt x="220" y="31"/>
                  </a:cubicBezTo>
                  <a:cubicBezTo>
                    <a:pt x="328" y="421"/>
                    <a:pt x="328" y="421"/>
                    <a:pt x="328" y="421"/>
                  </a:cubicBezTo>
                  <a:cubicBezTo>
                    <a:pt x="331" y="433"/>
                    <a:pt x="331" y="452"/>
                    <a:pt x="329" y="465"/>
                  </a:cubicBezTo>
                  <a:cubicBezTo>
                    <a:pt x="328" y="469"/>
                    <a:pt x="306" y="555"/>
                    <a:pt x="168" y="5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8"/>
            <p:cNvSpPr>
              <a:spLocks noEditPoints="1"/>
            </p:cNvSpPr>
            <p:nvPr/>
          </p:nvSpPr>
          <p:spPr bwMode="auto">
            <a:xfrm>
              <a:off x="1232382" y="1607085"/>
              <a:ext cx="770229" cy="1237731"/>
            </a:xfrm>
            <a:custGeom>
              <a:avLst/>
              <a:gdLst>
                <a:gd name="T0" fmla="*/ 198 w 368"/>
                <a:gd name="T1" fmla="*/ 36 h 591"/>
                <a:gd name="T2" fmla="*/ 221 w 368"/>
                <a:gd name="T3" fmla="*/ 54 h 591"/>
                <a:gd name="T4" fmla="*/ 328 w 368"/>
                <a:gd name="T5" fmla="*/ 444 h 591"/>
                <a:gd name="T6" fmla="*/ 329 w 368"/>
                <a:gd name="T7" fmla="*/ 479 h 591"/>
                <a:gd name="T8" fmla="*/ 186 w 368"/>
                <a:gd name="T9" fmla="*/ 555 h 591"/>
                <a:gd name="T10" fmla="*/ 39 w 368"/>
                <a:gd name="T11" fmla="*/ 479 h 591"/>
                <a:gd name="T12" fmla="*/ 39 w 368"/>
                <a:gd name="T13" fmla="*/ 444 h 591"/>
                <a:gd name="T14" fmla="*/ 146 w 368"/>
                <a:gd name="T15" fmla="*/ 54 h 591"/>
                <a:gd name="T16" fmla="*/ 169 w 368"/>
                <a:gd name="T17" fmla="*/ 36 h 591"/>
                <a:gd name="T18" fmla="*/ 198 w 368"/>
                <a:gd name="T19" fmla="*/ 36 h 591"/>
                <a:gd name="T20" fmla="*/ 198 w 368"/>
                <a:gd name="T21" fmla="*/ 0 h 591"/>
                <a:gd name="T22" fmla="*/ 169 w 368"/>
                <a:gd name="T23" fmla="*/ 0 h 591"/>
                <a:gd name="T24" fmla="*/ 112 w 368"/>
                <a:gd name="T25" fmla="*/ 44 h 591"/>
                <a:gd name="T26" fmla="*/ 4 w 368"/>
                <a:gd name="T27" fmla="*/ 434 h 591"/>
                <a:gd name="T28" fmla="*/ 5 w 368"/>
                <a:gd name="T29" fmla="*/ 489 h 591"/>
                <a:gd name="T30" fmla="*/ 186 w 368"/>
                <a:gd name="T31" fmla="*/ 591 h 591"/>
                <a:gd name="T32" fmla="*/ 364 w 368"/>
                <a:gd name="T33" fmla="*/ 487 h 591"/>
                <a:gd name="T34" fmla="*/ 363 w 368"/>
                <a:gd name="T35" fmla="*/ 434 h 591"/>
                <a:gd name="T36" fmla="*/ 256 w 368"/>
                <a:gd name="T37" fmla="*/ 44 h 591"/>
                <a:gd name="T38" fmla="*/ 198 w 368"/>
                <a:gd name="T39" fmla="*/ 0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8" h="591">
                  <a:moveTo>
                    <a:pt x="198" y="36"/>
                  </a:moveTo>
                  <a:cubicBezTo>
                    <a:pt x="208" y="36"/>
                    <a:pt x="218" y="44"/>
                    <a:pt x="221" y="54"/>
                  </a:cubicBezTo>
                  <a:cubicBezTo>
                    <a:pt x="328" y="444"/>
                    <a:pt x="328" y="444"/>
                    <a:pt x="328" y="444"/>
                  </a:cubicBezTo>
                  <a:cubicBezTo>
                    <a:pt x="331" y="453"/>
                    <a:pt x="331" y="469"/>
                    <a:pt x="329" y="479"/>
                  </a:cubicBezTo>
                  <a:cubicBezTo>
                    <a:pt x="329" y="479"/>
                    <a:pt x="312" y="555"/>
                    <a:pt x="186" y="555"/>
                  </a:cubicBezTo>
                  <a:cubicBezTo>
                    <a:pt x="61" y="555"/>
                    <a:pt x="39" y="479"/>
                    <a:pt x="39" y="479"/>
                  </a:cubicBezTo>
                  <a:cubicBezTo>
                    <a:pt x="36" y="469"/>
                    <a:pt x="36" y="453"/>
                    <a:pt x="39" y="44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44"/>
                    <a:pt x="159" y="36"/>
                    <a:pt x="169" y="36"/>
                  </a:cubicBezTo>
                  <a:cubicBezTo>
                    <a:pt x="198" y="36"/>
                    <a:pt x="198" y="36"/>
                    <a:pt x="198" y="36"/>
                  </a:cubicBezTo>
                  <a:moveTo>
                    <a:pt x="198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43" y="0"/>
                    <a:pt x="118" y="19"/>
                    <a:pt x="112" y="44"/>
                  </a:cubicBezTo>
                  <a:cubicBezTo>
                    <a:pt x="4" y="434"/>
                    <a:pt x="4" y="434"/>
                    <a:pt x="4" y="434"/>
                  </a:cubicBezTo>
                  <a:cubicBezTo>
                    <a:pt x="0" y="450"/>
                    <a:pt x="0" y="473"/>
                    <a:pt x="5" y="489"/>
                  </a:cubicBezTo>
                  <a:cubicBezTo>
                    <a:pt x="6" y="493"/>
                    <a:pt x="36" y="591"/>
                    <a:pt x="186" y="591"/>
                  </a:cubicBezTo>
                  <a:cubicBezTo>
                    <a:pt x="339" y="591"/>
                    <a:pt x="363" y="491"/>
                    <a:pt x="364" y="487"/>
                  </a:cubicBezTo>
                  <a:cubicBezTo>
                    <a:pt x="368" y="471"/>
                    <a:pt x="367" y="449"/>
                    <a:pt x="363" y="434"/>
                  </a:cubicBezTo>
                  <a:cubicBezTo>
                    <a:pt x="256" y="44"/>
                    <a:pt x="256" y="44"/>
                    <a:pt x="256" y="44"/>
                  </a:cubicBezTo>
                  <a:cubicBezTo>
                    <a:pt x="249" y="19"/>
                    <a:pt x="224" y="0"/>
                    <a:pt x="1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1707548" y="1209517"/>
              <a:ext cx="1162050" cy="688800"/>
            </a:xfrm>
            <a:custGeom>
              <a:avLst/>
              <a:gdLst>
                <a:gd name="T0" fmla="*/ 442 w 555"/>
                <a:gd name="T1" fmla="*/ 329 h 329"/>
                <a:gd name="T2" fmla="*/ 421 w 555"/>
                <a:gd name="T3" fmla="*/ 327 h 329"/>
                <a:gd name="T4" fmla="*/ 31 w 555"/>
                <a:gd name="T5" fmla="*/ 219 h 329"/>
                <a:gd name="T6" fmla="*/ 0 w 555"/>
                <a:gd name="T7" fmla="*/ 179 h 329"/>
                <a:gd name="T8" fmla="*/ 0 w 555"/>
                <a:gd name="T9" fmla="*/ 150 h 329"/>
                <a:gd name="T10" fmla="*/ 31 w 555"/>
                <a:gd name="T11" fmla="*/ 110 h 329"/>
                <a:gd name="T12" fmla="*/ 421 w 555"/>
                <a:gd name="T13" fmla="*/ 3 h 329"/>
                <a:gd name="T14" fmla="*/ 445 w 555"/>
                <a:gd name="T15" fmla="*/ 0 h 329"/>
                <a:gd name="T16" fmla="*/ 465 w 555"/>
                <a:gd name="T17" fmla="*/ 2 h 329"/>
                <a:gd name="T18" fmla="*/ 555 w 555"/>
                <a:gd name="T19" fmla="*/ 162 h 329"/>
                <a:gd name="T20" fmla="*/ 466 w 555"/>
                <a:gd name="T21" fmla="*/ 326 h 329"/>
                <a:gd name="T22" fmla="*/ 442 w 555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5" h="329">
                  <a:moveTo>
                    <a:pt x="442" y="329"/>
                  </a:moveTo>
                  <a:cubicBezTo>
                    <a:pt x="437" y="329"/>
                    <a:pt x="428" y="329"/>
                    <a:pt x="421" y="327"/>
                  </a:cubicBezTo>
                  <a:cubicBezTo>
                    <a:pt x="31" y="219"/>
                    <a:pt x="31" y="219"/>
                    <a:pt x="31" y="219"/>
                  </a:cubicBezTo>
                  <a:cubicBezTo>
                    <a:pt x="13" y="214"/>
                    <a:pt x="0" y="197"/>
                    <a:pt x="0" y="179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32"/>
                    <a:pt x="13" y="115"/>
                    <a:pt x="31" y="110"/>
                  </a:cubicBezTo>
                  <a:cubicBezTo>
                    <a:pt x="421" y="3"/>
                    <a:pt x="421" y="3"/>
                    <a:pt x="421" y="3"/>
                  </a:cubicBezTo>
                  <a:cubicBezTo>
                    <a:pt x="428" y="1"/>
                    <a:pt x="436" y="0"/>
                    <a:pt x="445" y="0"/>
                  </a:cubicBezTo>
                  <a:cubicBezTo>
                    <a:pt x="450" y="0"/>
                    <a:pt x="458" y="0"/>
                    <a:pt x="465" y="2"/>
                  </a:cubicBezTo>
                  <a:cubicBezTo>
                    <a:pt x="468" y="3"/>
                    <a:pt x="555" y="24"/>
                    <a:pt x="555" y="162"/>
                  </a:cubicBezTo>
                  <a:cubicBezTo>
                    <a:pt x="555" y="299"/>
                    <a:pt x="469" y="325"/>
                    <a:pt x="466" y="326"/>
                  </a:cubicBezTo>
                  <a:cubicBezTo>
                    <a:pt x="459" y="328"/>
                    <a:pt x="451" y="329"/>
                    <a:pt x="442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20"/>
            <p:cNvSpPr>
              <a:spLocks noEditPoints="1"/>
            </p:cNvSpPr>
            <p:nvPr/>
          </p:nvSpPr>
          <p:spPr bwMode="auto">
            <a:xfrm>
              <a:off x="1670187" y="1172155"/>
              <a:ext cx="1236773" cy="763523"/>
            </a:xfrm>
            <a:custGeom>
              <a:avLst/>
              <a:gdLst>
                <a:gd name="T0" fmla="*/ 463 w 591"/>
                <a:gd name="T1" fmla="*/ 36 h 365"/>
                <a:gd name="T2" fmla="*/ 479 w 591"/>
                <a:gd name="T3" fmla="*/ 37 h 365"/>
                <a:gd name="T4" fmla="*/ 555 w 591"/>
                <a:gd name="T5" fmla="*/ 180 h 365"/>
                <a:gd name="T6" fmla="*/ 479 w 591"/>
                <a:gd name="T7" fmla="*/ 327 h 365"/>
                <a:gd name="T8" fmla="*/ 460 w 591"/>
                <a:gd name="T9" fmla="*/ 329 h 365"/>
                <a:gd name="T10" fmla="*/ 444 w 591"/>
                <a:gd name="T11" fmla="*/ 327 h 365"/>
                <a:gd name="T12" fmla="*/ 54 w 591"/>
                <a:gd name="T13" fmla="*/ 220 h 365"/>
                <a:gd name="T14" fmla="*/ 36 w 591"/>
                <a:gd name="T15" fmla="*/ 197 h 365"/>
                <a:gd name="T16" fmla="*/ 36 w 591"/>
                <a:gd name="T17" fmla="*/ 168 h 365"/>
                <a:gd name="T18" fmla="*/ 54 w 591"/>
                <a:gd name="T19" fmla="*/ 145 h 365"/>
                <a:gd name="T20" fmla="*/ 444 w 591"/>
                <a:gd name="T21" fmla="*/ 38 h 365"/>
                <a:gd name="T22" fmla="*/ 463 w 591"/>
                <a:gd name="T23" fmla="*/ 36 h 365"/>
                <a:gd name="T24" fmla="*/ 463 w 591"/>
                <a:gd name="T25" fmla="*/ 0 h 365"/>
                <a:gd name="T26" fmla="*/ 434 w 591"/>
                <a:gd name="T27" fmla="*/ 3 h 365"/>
                <a:gd name="T28" fmla="*/ 44 w 591"/>
                <a:gd name="T29" fmla="*/ 111 h 365"/>
                <a:gd name="T30" fmla="*/ 0 w 591"/>
                <a:gd name="T31" fmla="*/ 168 h 365"/>
                <a:gd name="T32" fmla="*/ 0 w 591"/>
                <a:gd name="T33" fmla="*/ 197 h 365"/>
                <a:gd name="T34" fmla="*/ 44 w 591"/>
                <a:gd name="T35" fmla="*/ 255 h 365"/>
                <a:gd name="T36" fmla="*/ 434 w 591"/>
                <a:gd name="T37" fmla="*/ 362 h 365"/>
                <a:gd name="T38" fmla="*/ 460 w 591"/>
                <a:gd name="T39" fmla="*/ 365 h 365"/>
                <a:gd name="T40" fmla="*/ 489 w 591"/>
                <a:gd name="T41" fmla="*/ 362 h 365"/>
                <a:gd name="T42" fmla="*/ 591 w 591"/>
                <a:gd name="T43" fmla="*/ 180 h 365"/>
                <a:gd name="T44" fmla="*/ 487 w 591"/>
                <a:gd name="T45" fmla="*/ 2 h 365"/>
                <a:gd name="T46" fmla="*/ 463 w 591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1" h="365">
                  <a:moveTo>
                    <a:pt x="463" y="36"/>
                  </a:moveTo>
                  <a:cubicBezTo>
                    <a:pt x="469" y="36"/>
                    <a:pt x="474" y="36"/>
                    <a:pt x="479" y="37"/>
                  </a:cubicBezTo>
                  <a:cubicBezTo>
                    <a:pt x="479" y="37"/>
                    <a:pt x="555" y="55"/>
                    <a:pt x="555" y="180"/>
                  </a:cubicBezTo>
                  <a:cubicBezTo>
                    <a:pt x="555" y="305"/>
                    <a:pt x="479" y="327"/>
                    <a:pt x="479" y="327"/>
                  </a:cubicBezTo>
                  <a:cubicBezTo>
                    <a:pt x="474" y="328"/>
                    <a:pt x="467" y="329"/>
                    <a:pt x="460" y="329"/>
                  </a:cubicBezTo>
                  <a:cubicBezTo>
                    <a:pt x="454" y="329"/>
                    <a:pt x="448" y="329"/>
                    <a:pt x="444" y="327"/>
                  </a:cubicBezTo>
                  <a:cubicBezTo>
                    <a:pt x="54" y="220"/>
                    <a:pt x="54" y="220"/>
                    <a:pt x="54" y="220"/>
                  </a:cubicBezTo>
                  <a:cubicBezTo>
                    <a:pt x="44" y="217"/>
                    <a:pt x="36" y="207"/>
                    <a:pt x="36" y="197"/>
                  </a:cubicBezTo>
                  <a:cubicBezTo>
                    <a:pt x="36" y="168"/>
                    <a:pt x="36" y="168"/>
                    <a:pt x="36" y="168"/>
                  </a:cubicBezTo>
                  <a:cubicBezTo>
                    <a:pt x="36" y="158"/>
                    <a:pt x="44" y="148"/>
                    <a:pt x="54" y="145"/>
                  </a:cubicBezTo>
                  <a:cubicBezTo>
                    <a:pt x="444" y="38"/>
                    <a:pt x="444" y="38"/>
                    <a:pt x="444" y="38"/>
                  </a:cubicBezTo>
                  <a:cubicBezTo>
                    <a:pt x="449" y="37"/>
                    <a:pt x="456" y="36"/>
                    <a:pt x="463" y="36"/>
                  </a:cubicBezTo>
                  <a:moveTo>
                    <a:pt x="463" y="0"/>
                  </a:moveTo>
                  <a:cubicBezTo>
                    <a:pt x="457" y="0"/>
                    <a:pt x="445" y="0"/>
                    <a:pt x="434" y="3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19" y="118"/>
                    <a:pt x="0" y="142"/>
                    <a:pt x="0" y="16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23"/>
                    <a:pt x="19" y="248"/>
                    <a:pt x="44" y="255"/>
                  </a:cubicBezTo>
                  <a:cubicBezTo>
                    <a:pt x="434" y="362"/>
                    <a:pt x="434" y="362"/>
                    <a:pt x="434" y="362"/>
                  </a:cubicBezTo>
                  <a:cubicBezTo>
                    <a:pt x="444" y="365"/>
                    <a:pt x="454" y="365"/>
                    <a:pt x="460" y="365"/>
                  </a:cubicBezTo>
                  <a:cubicBezTo>
                    <a:pt x="468" y="365"/>
                    <a:pt x="478" y="365"/>
                    <a:pt x="489" y="362"/>
                  </a:cubicBezTo>
                  <a:cubicBezTo>
                    <a:pt x="493" y="360"/>
                    <a:pt x="591" y="330"/>
                    <a:pt x="591" y="180"/>
                  </a:cubicBezTo>
                  <a:cubicBezTo>
                    <a:pt x="591" y="28"/>
                    <a:pt x="491" y="3"/>
                    <a:pt x="487" y="2"/>
                  </a:cubicBezTo>
                  <a:cubicBezTo>
                    <a:pt x="478" y="0"/>
                    <a:pt x="469" y="0"/>
                    <a:pt x="4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366354" y="1209517"/>
              <a:ext cx="1159175" cy="688800"/>
            </a:xfrm>
            <a:custGeom>
              <a:avLst/>
              <a:gdLst>
                <a:gd name="T0" fmla="*/ 109 w 554"/>
                <a:gd name="T1" fmla="*/ 329 h 329"/>
                <a:gd name="T2" fmla="*/ 89 w 554"/>
                <a:gd name="T3" fmla="*/ 328 h 329"/>
                <a:gd name="T4" fmla="*/ 0 w 554"/>
                <a:gd name="T5" fmla="*/ 167 h 329"/>
                <a:gd name="T6" fmla="*/ 89 w 554"/>
                <a:gd name="T7" fmla="*/ 3 h 329"/>
                <a:gd name="T8" fmla="*/ 112 w 554"/>
                <a:gd name="T9" fmla="*/ 0 h 329"/>
                <a:gd name="T10" fmla="*/ 133 w 554"/>
                <a:gd name="T11" fmla="*/ 3 h 329"/>
                <a:gd name="T12" fmla="*/ 523 w 554"/>
                <a:gd name="T13" fmla="*/ 110 h 329"/>
                <a:gd name="T14" fmla="*/ 554 w 554"/>
                <a:gd name="T15" fmla="*/ 150 h 329"/>
                <a:gd name="T16" fmla="*/ 554 w 554"/>
                <a:gd name="T17" fmla="*/ 179 h 329"/>
                <a:gd name="T18" fmla="*/ 523 w 554"/>
                <a:gd name="T19" fmla="*/ 219 h 329"/>
                <a:gd name="T20" fmla="*/ 133 w 554"/>
                <a:gd name="T21" fmla="*/ 327 h 329"/>
                <a:gd name="T22" fmla="*/ 109 w 554"/>
                <a:gd name="T23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4" h="329">
                  <a:moveTo>
                    <a:pt x="109" y="329"/>
                  </a:moveTo>
                  <a:cubicBezTo>
                    <a:pt x="104" y="329"/>
                    <a:pt x="96" y="329"/>
                    <a:pt x="89" y="328"/>
                  </a:cubicBezTo>
                  <a:cubicBezTo>
                    <a:pt x="86" y="327"/>
                    <a:pt x="0" y="305"/>
                    <a:pt x="0" y="167"/>
                  </a:cubicBezTo>
                  <a:cubicBezTo>
                    <a:pt x="0" y="30"/>
                    <a:pt x="85" y="4"/>
                    <a:pt x="89" y="3"/>
                  </a:cubicBezTo>
                  <a:cubicBezTo>
                    <a:pt x="95" y="1"/>
                    <a:pt x="103" y="0"/>
                    <a:pt x="112" y="0"/>
                  </a:cubicBezTo>
                  <a:cubicBezTo>
                    <a:pt x="117" y="0"/>
                    <a:pt x="126" y="1"/>
                    <a:pt x="133" y="3"/>
                  </a:cubicBezTo>
                  <a:cubicBezTo>
                    <a:pt x="523" y="110"/>
                    <a:pt x="523" y="110"/>
                    <a:pt x="523" y="110"/>
                  </a:cubicBezTo>
                  <a:cubicBezTo>
                    <a:pt x="541" y="115"/>
                    <a:pt x="554" y="132"/>
                    <a:pt x="554" y="150"/>
                  </a:cubicBezTo>
                  <a:cubicBezTo>
                    <a:pt x="554" y="179"/>
                    <a:pt x="554" y="179"/>
                    <a:pt x="554" y="179"/>
                  </a:cubicBezTo>
                  <a:cubicBezTo>
                    <a:pt x="554" y="197"/>
                    <a:pt x="541" y="214"/>
                    <a:pt x="523" y="219"/>
                  </a:cubicBezTo>
                  <a:cubicBezTo>
                    <a:pt x="133" y="327"/>
                    <a:pt x="133" y="327"/>
                    <a:pt x="133" y="327"/>
                  </a:cubicBezTo>
                  <a:cubicBezTo>
                    <a:pt x="127" y="328"/>
                    <a:pt x="118" y="329"/>
                    <a:pt x="109" y="3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50800" dir="5400000" algn="ctr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2"/>
            <p:cNvSpPr>
              <a:spLocks noEditPoints="1"/>
            </p:cNvSpPr>
            <p:nvPr/>
          </p:nvSpPr>
          <p:spPr bwMode="auto">
            <a:xfrm>
              <a:off x="328034" y="1172155"/>
              <a:ext cx="1234857" cy="763523"/>
            </a:xfrm>
            <a:custGeom>
              <a:avLst/>
              <a:gdLst>
                <a:gd name="T0" fmla="*/ 130 w 590"/>
                <a:gd name="T1" fmla="*/ 36 h 365"/>
                <a:gd name="T2" fmla="*/ 147 w 590"/>
                <a:gd name="T3" fmla="*/ 38 h 365"/>
                <a:gd name="T4" fmla="*/ 537 w 590"/>
                <a:gd name="T5" fmla="*/ 145 h 365"/>
                <a:gd name="T6" fmla="*/ 554 w 590"/>
                <a:gd name="T7" fmla="*/ 168 h 365"/>
                <a:gd name="T8" fmla="*/ 554 w 590"/>
                <a:gd name="T9" fmla="*/ 197 h 365"/>
                <a:gd name="T10" fmla="*/ 537 w 590"/>
                <a:gd name="T11" fmla="*/ 220 h 365"/>
                <a:gd name="T12" fmla="*/ 147 w 590"/>
                <a:gd name="T13" fmla="*/ 327 h 365"/>
                <a:gd name="T14" fmla="*/ 127 w 590"/>
                <a:gd name="T15" fmla="*/ 329 h 365"/>
                <a:gd name="T16" fmla="*/ 111 w 590"/>
                <a:gd name="T17" fmla="*/ 328 h 365"/>
                <a:gd name="T18" fmla="*/ 36 w 590"/>
                <a:gd name="T19" fmla="*/ 185 h 365"/>
                <a:gd name="T20" fmla="*/ 112 w 590"/>
                <a:gd name="T21" fmla="*/ 38 h 365"/>
                <a:gd name="T22" fmla="*/ 130 w 590"/>
                <a:gd name="T23" fmla="*/ 36 h 365"/>
                <a:gd name="T24" fmla="*/ 130 w 590"/>
                <a:gd name="T25" fmla="*/ 0 h 365"/>
                <a:gd name="T26" fmla="*/ 102 w 590"/>
                <a:gd name="T27" fmla="*/ 4 h 365"/>
                <a:gd name="T28" fmla="*/ 0 w 590"/>
                <a:gd name="T29" fmla="*/ 185 h 365"/>
                <a:gd name="T30" fmla="*/ 103 w 590"/>
                <a:gd name="T31" fmla="*/ 363 h 365"/>
                <a:gd name="T32" fmla="*/ 127 w 590"/>
                <a:gd name="T33" fmla="*/ 365 h 365"/>
                <a:gd name="T34" fmla="*/ 156 w 590"/>
                <a:gd name="T35" fmla="*/ 362 h 365"/>
                <a:gd name="T36" fmla="*/ 546 w 590"/>
                <a:gd name="T37" fmla="*/ 255 h 365"/>
                <a:gd name="T38" fmla="*/ 590 w 590"/>
                <a:gd name="T39" fmla="*/ 197 h 365"/>
                <a:gd name="T40" fmla="*/ 590 w 590"/>
                <a:gd name="T41" fmla="*/ 168 h 365"/>
                <a:gd name="T42" fmla="*/ 546 w 590"/>
                <a:gd name="T43" fmla="*/ 111 h 365"/>
                <a:gd name="T44" fmla="*/ 156 w 590"/>
                <a:gd name="T45" fmla="*/ 3 h 365"/>
                <a:gd name="T46" fmla="*/ 130 w 590"/>
                <a:gd name="T47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365">
                  <a:moveTo>
                    <a:pt x="130" y="36"/>
                  </a:moveTo>
                  <a:cubicBezTo>
                    <a:pt x="136" y="36"/>
                    <a:pt x="142" y="37"/>
                    <a:pt x="147" y="38"/>
                  </a:cubicBezTo>
                  <a:cubicBezTo>
                    <a:pt x="537" y="145"/>
                    <a:pt x="537" y="145"/>
                    <a:pt x="537" y="145"/>
                  </a:cubicBezTo>
                  <a:cubicBezTo>
                    <a:pt x="546" y="148"/>
                    <a:pt x="554" y="158"/>
                    <a:pt x="554" y="168"/>
                  </a:cubicBezTo>
                  <a:cubicBezTo>
                    <a:pt x="554" y="197"/>
                    <a:pt x="554" y="197"/>
                    <a:pt x="554" y="197"/>
                  </a:cubicBezTo>
                  <a:cubicBezTo>
                    <a:pt x="554" y="207"/>
                    <a:pt x="546" y="217"/>
                    <a:pt x="537" y="220"/>
                  </a:cubicBezTo>
                  <a:cubicBezTo>
                    <a:pt x="147" y="327"/>
                    <a:pt x="147" y="327"/>
                    <a:pt x="147" y="327"/>
                  </a:cubicBezTo>
                  <a:cubicBezTo>
                    <a:pt x="141" y="329"/>
                    <a:pt x="134" y="329"/>
                    <a:pt x="127" y="329"/>
                  </a:cubicBezTo>
                  <a:cubicBezTo>
                    <a:pt x="121" y="329"/>
                    <a:pt x="116" y="329"/>
                    <a:pt x="111" y="328"/>
                  </a:cubicBezTo>
                  <a:cubicBezTo>
                    <a:pt x="111" y="328"/>
                    <a:pt x="36" y="311"/>
                    <a:pt x="36" y="185"/>
                  </a:cubicBezTo>
                  <a:cubicBezTo>
                    <a:pt x="36" y="60"/>
                    <a:pt x="112" y="38"/>
                    <a:pt x="112" y="38"/>
                  </a:cubicBezTo>
                  <a:cubicBezTo>
                    <a:pt x="117" y="37"/>
                    <a:pt x="123" y="36"/>
                    <a:pt x="130" y="36"/>
                  </a:cubicBezTo>
                  <a:moveTo>
                    <a:pt x="130" y="0"/>
                  </a:moveTo>
                  <a:cubicBezTo>
                    <a:pt x="123" y="0"/>
                    <a:pt x="112" y="1"/>
                    <a:pt x="102" y="4"/>
                  </a:cubicBezTo>
                  <a:cubicBezTo>
                    <a:pt x="97" y="5"/>
                    <a:pt x="0" y="35"/>
                    <a:pt x="0" y="185"/>
                  </a:cubicBezTo>
                  <a:cubicBezTo>
                    <a:pt x="0" y="338"/>
                    <a:pt x="99" y="362"/>
                    <a:pt x="103" y="363"/>
                  </a:cubicBezTo>
                  <a:cubicBezTo>
                    <a:pt x="112" y="365"/>
                    <a:pt x="121" y="365"/>
                    <a:pt x="127" y="365"/>
                  </a:cubicBezTo>
                  <a:cubicBezTo>
                    <a:pt x="133" y="365"/>
                    <a:pt x="145" y="365"/>
                    <a:pt x="156" y="362"/>
                  </a:cubicBezTo>
                  <a:cubicBezTo>
                    <a:pt x="546" y="255"/>
                    <a:pt x="546" y="255"/>
                    <a:pt x="546" y="255"/>
                  </a:cubicBezTo>
                  <a:cubicBezTo>
                    <a:pt x="571" y="248"/>
                    <a:pt x="590" y="223"/>
                    <a:pt x="590" y="197"/>
                  </a:cubicBezTo>
                  <a:cubicBezTo>
                    <a:pt x="590" y="168"/>
                    <a:pt x="590" y="168"/>
                    <a:pt x="590" y="168"/>
                  </a:cubicBezTo>
                  <a:cubicBezTo>
                    <a:pt x="590" y="142"/>
                    <a:pt x="571" y="118"/>
                    <a:pt x="546" y="111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7" y="1"/>
                    <a:pt x="136" y="0"/>
                    <a:pt x="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5400" dist="12700" dir="2700000" algn="tl" rotWithShape="0">
                <a:schemeClr val="accent4">
                  <a:alpha val="40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Oval 31"/>
            <p:cNvSpPr>
              <a:spLocks noChangeArrowheads="1"/>
            </p:cNvSpPr>
            <p:nvPr/>
          </p:nvSpPr>
          <p:spPr bwMode="auto">
            <a:xfrm>
              <a:off x="1202684" y="1140541"/>
              <a:ext cx="827709" cy="826751"/>
            </a:xfrm>
            <a:prstGeom prst="ellipse">
              <a:avLst/>
            </a:prstGeom>
            <a:gradFill flip="none" rotWithShape="1">
              <a:gsLst>
                <a:gs pos="20000">
                  <a:schemeClr val="accent1">
                    <a:lumMod val="60000"/>
                    <a:lumOff val="40000"/>
                  </a:schemeClr>
                </a:gs>
                <a:gs pos="91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innerShdw blurRad="127000">
                <a:schemeClr val="accent3"/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2"/>
            <p:cNvSpPr>
              <a:spLocks noEditPoints="1"/>
            </p:cNvSpPr>
            <p:nvPr/>
          </p:nvSpPr>
          <p:spPr bwMode="auto">
            <a:xfrm>
              <a:off x="1165322" y="1103179"/>
              <a:ext cx="902432" cy="902432"/>
            </a:xfrm>
            <a:custGeom>
              <a:avLst/>
              <a:gdLst>
                <a:gd name="T0" fmla="*/ 216 w 431"/>
                <a:gd name="T1" fmla="*/ 36 h 431"/>
                <a:gd name="T2" fmla="*/ 395 w 431"/>
                <a:gd name="T3" fmla="*/ 216 h 431"/>
                <a:gd name="T4" fmla="*/ 216 w 431"/>
                <a:gd name="T5" fmla="*/ 395 h 431"/>
                <a:gd name="T6" fmla="*/ 36 w 431"/>
                <a:gd name="T7" fmla="*/ 216 h 431"/>
                <a:gd name="T8" fmla="*/ 216 w 431"/>
                <a:gd name="T9" fmla="*/ 36 h 431"/>
                <a:gd name="T10" fmla="*/ 216 w 431"/>
                <a:gd name="T11" fmla="*/ 0 h 431"/>
                <a:gd name="T12" fmla="*/ 0 w 431"/>
                <a:gd name="T13" fmla="*/ 216 h 431"/>
                <a:gd name="T14" fmla="*/ 216 w 431"/>
                <a:gd name="T15" fmla="*/ 431 h 431"/>
                <a:gd name="T16" fmla="*/ 431 w 431"/>
                <a:gd name="T17" fmla="*/ 216 h 431"/>
                <a:gd name="T18" fmla="*/ 216 w 431"/>
                <a:gd name="T19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1" h="431">
                  <a:moveTo>
                    <a:pt x="216" y="36"/>
                  </a:moveTo>
                  <a:cubicBezTo>
                    <a:pt x="315" y="36"/>
                    <a:pt x="395" y="117"/>
                    <a:pt x="395" y="216"/>
                  </a:cubicBezTo>
                  <a:cubicBezTo>
                    <a:pt x="395" y="315"/>
                    <a:pt x="315" y="395"/>
                    <a:pt x="216" y="395"/>
                  </a:cubicBezTo>
                  <a:cubicBezTo>
                    <a:pt x="117" y="395"/>
                    <a:pt x="36" y="315"/>
                    <a:pt x="36" y="216"/>
                  </a:cubicBezTo>
                  <a:cubicBezTo>
                    <a:pt x="36" y="117"/>
                    <a:pt x="117" y="36"/>
                    <a:pt x="216" y="36"/>
                  </a:cubicBezTo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34"/>
                    <a:pt x="97" y="431"/>
                    <a:pt x="216" y="431"/>
                  </a:cubicBezTo>
                  <a:cubicBezTo>
                    <a:pt x="334" y="431"/>
                    <a:pt x="431" y="334"/>
                    <a:pt x="431" y="216"/>
                  </a:cubicBezTo>
                  <a:cubicBezTo>
                    <a:pt x="431" y="97"/>
                    <a:pt x="334" y="0"/>
                    <a:pt x="2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76200" sx="102000" sy="102000" algn="ctr" rotWithShape="0">
                <a:schemeClr val="accent3">
                  <a:lumMod val="50000"/>
                  <a:alpha val="52000"/>
                </a:scheme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07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426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2017-11-26T11:50:18Z</dcterms:created>
  <dcterms:modified xsi:type="dcterms:W3CDTF">2017-11-26T20:00:58Z</dcterms:modified>
</cp:coreProperties>
</file>