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  <p:sldId id="279" r:id="rId4"/>
    <p:sldId id="268" r:id="rId5"/>
    <p:sldId id="269" r:id="rId6"/>
    <p:sldId id="272" r:id="rId7"/>
    <p:sldId id="271" r:id="rId8"/>
    <p:sldId id="275" r:id="rId9"/>
    <p:sldId id="258" r:id="rId10"/>
    <p:sldId id="261" r:id="rId11"/>
    <p:sldId id="262" r:id="rId12"/>
    <p:sldId id="260" r:id="rId13"/>
    <p:sldId id="257" r:id="rId14"/>
    <p:sldId id="259" r:id="rId15"/>
    <p:sldId id="263" r:id="rId16"/>
    <p:sldId id="264" r:id="rId17"/>
    <p:sldId id="266" r:id="rId18"/>
    <p:sldId id="267" r:id="rId19"/>
    <p:sldId id="265" r:id="rId20"/>
    <p:sldId id="278" r:id="rId21"/>
    <p:sldId id="277" r:id="rId22"/>
    <p:sldId id="25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staple.ru/articles/kratkij-obzor-texnologii-izgotovleniya-karandaj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1071546"/>
            <a:ext cx="6715172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это всё карандаши?</a:t>
            </a:r>
          </a:p>
          <a:p>
            <a:pPr algn="ctr"/>
            <a:endParaRPr lang="ru-RU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Познавательно - исследовательская деятельность дошкольников</a:t>
            </a:r>
          </a:p>
          <a:p>
            <a:pPr algn="ctr"/>
            <a:endParaRPr lang="ru-RU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Воспитатель: Румянцева А.Н.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Хозяин\Desktop\107_PANA\P1070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742952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Хозяин\Desktop\107_PANA\P1070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6"/>
            <a:ext cx="7191394" cy="5393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Хозяин\Desktop\107_PANA\P1070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7524771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Хозяин\Desktop\Новая папка (8)\P1070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7524771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Хозяин\Desktop\Новая папка (8)\P1070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85794"/>
            <a:ext cx="6953267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Хозяин\Desktop\107_PANA\P1070300.JPG"/>
          <p:cNvPicPr>
            <a:picLocks noChangeAspect="1" noChangeArrowheads="1"/>
          </p:cNvPicPr>
          <p:nvPr/>
        </p:nvPicPr>
        <p:blipFill>
          <a:blip r:embed="rId3" cstate="print"/>
          <a:srcRect r="2885"/>
          <a:stretch>
            <a:fillRect/>
          </a:stretch>
        </p:blipFill>
        <p:spPr bwMode="auto">
          <a:xfrm>
            <a:off x="857224" y="785794"/>
            <a:ext cx="721523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Хозяин\Desktop\107_PANA\P107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85794"/>
            <a:ext cx="7239018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Хозяин\Desktop\107_PANA\P1070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28604"/>
            <a:ext cx="4607751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Хозяин\Desktop\107_PANA\P107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3804074" cy="5072098"/>
          </a:xfrm>
          <a:prstGeom prst="rect">
            <a:avLst/>
          </a:prstGeom>
          <a:noFill/>
        </p:spPr>
      </p:pic>
      <p:pic>
        <p:nvPicPr>
          <p:cNvPr id="4100" name="Picture 4" descr="C:\Users\Хозяин\Desktop\107_PANA\P1070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809716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Хозяин\Desktop\107_PANA\P1070309.JPG"/>
          <p:cNvPicPr>
            <a:picLocks noChangeAspect="1" noChangeArrowheads="1"/>
          </p:cNvPicPr>
          <p:nvPr/>
        </p:nvPicPr>
        <p:blipFill>
          <a:blip r:embed="rId3" cstate="print"/>
          <a:srcRect t="15556"/>
          <a:stretch>
            <a:fillRect/>
          </a:stretch>
        </p:blipFill>
        <p:spPr bwMode="auto">
          <a:xfrm>
            <a:off x="785786" y="1214422"/>
            <a:ext cx="767019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42976" y="3214686"/>
            <a:ext cx="72866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невозможно представить, чтобы человечество перестало рисовать.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начинают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рисовать гораздо раньше, чем читать и писать. Как вечно рисование, так получается, вечен инструмент для рисования.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выяснить тайны этого инструмента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решила с детьми.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142984"/>
            <a:ext cx="70009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Стремительное развитие  коммуникационных  технологий приведет к тому, что человечество разучится писать, как говорится от руки, ведь куда удобнее и быстрее настучать текст  на клавиатуре компьютера.</a:t>
            </a:r>
          </a:p>
          <a:p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28604"/>
            <a:ext cx="62151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Хозяин\Desktop\107_PANA\P1070309.JPG"/>
          <p:cNvPicPr>
            <a:picLocks noChangeAspect="1" noChangeArrowheads="1"/>
          </p:cNvPicPr>
          <p:nvPr/>
        </p:nvPicPr>
        <p:blipFill>
          <a:blip r:embed="rId3" cstate="print"/>
          <a:srcRect t="15556"/>
          <a:stretch>
            <a:fillRect/>
          </a:stretch>
        </p:blipFill>
        <p:spPr bwMode="auto">
          <a:xfrm>
            <a:off x="785786" y="1214422"/>
            <a:ext cx="767019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357188" y="428625"/>
            <a:ext cx="3786187" cy="16430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ПАЛЬЧИКОВЫЕ </a:t>
            </a:r>
          </a:p>
          <a:p>
            <a:pPr algn="ctr"/>
            <a:r>
              <a:rPr lang="ru-RU" sz="9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ИГРЫ И УПРАЖНЕНИЯ</a:t>
            </a: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357188" y="2500313"/>
            <a:ext cx="3503612" cy="2128837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96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МАССАЖ </a:t>
            </a:r>
          </a:p>
          <a:p>
            <a:pPr algn="ctr"/>
            <a:r>
              <a:rPr lang="ru-RU" sz="96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КАРАНДАШАМИ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29198"/>
            <a:ext cx="42862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родителям</a:t>
            </a:r>
          </a:p>
        </p:txBody>
      </p:sp>
      <p:sp>
        <p:nvSpPr>
          <p:cNvPr id="3077" name="Прямоугольник 12"/>
          <p:cNvSpPr>
            <a:spLocks noChangeArrowheads="1"/>
          </p:cNvSpPr>
          <p:nvPr/>
        </p:nvSpPr>
        <p:spPr bwMode="auto">
          <a:xfrm>
            <a:off x="5857875" y="5072063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>
                <a:solidFill>
                  <a:srgbClr val="7030A0"/>
                </a:solidFill>
                <a:cs typeface="Times New Roman" pitchFamily="18" charset="0"/>
              </a:rPr>
              <a:t>г. Данилов</a:t>
            </a:r>
            <a:endParaRPr lang="ru-RU" sz="1600">
              <a:solidFill>
                <a:srgbClr val="7030A0"/>
              </a:solidFill>
              <a:cs typeface="Arial" charset="0"/>
            </a:endParaRPr>
          </a:p>
        </p:txBody>
      </p:sp>
      <p:pic>
        <p:nvPicPr>
          <p:cNvPr id="3078" name="Picture 2" descr="C:\Users\Хозяин\Desktop\Новая папка (8)\P1070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4000519" cy="300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857232"/>
            <a:ext cx="68580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Интернет-ресурсы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 - http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www.ru/catalog/1016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Сувенирные карандаши http://www.ruchki.com/articles/2.html </a:t>
            </a:r>
          </a:p>
          <a:p>
            <a:pPr marL="457200" indent="-45720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Производство карандашей: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http://www.i-staple.ru/articles/kratkij-obzor-texnologii-izgotovleniya-karandaj.html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Производство карандашей: http://fishki.net/45710-proizvodstvo-karandashej-44-foto.html </a:t>
            </a:r>
          </a:p>
          <a:p>
            <a:pPr marL="457200" indent="-45720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Виды карандашей: http://karandashevs.ru/Types/Produce </a:t>
            </a:r>
          </a:p>
          <a:p>
            <a:pPr marL="457200" indent="-45720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Необычные карандаши: http://www.admos-gifts.ru/articles/list-457.html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428604"/>
            <a:ext cx="742955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Интеграция образовательных областей:</a:t>
            </a: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Познавательное развитие</a:t>
            </a:r>
          </a:p>
          <a:p>
            <a:pPr algn="ctr">
              <a:buFont typeface="Wingdings" pitchFamily="2" charset="2"/>
              <a:buChar char="v"/>
            </a:pP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Социально-коммуникативное развитие</a:t>
            </a:r>
          </a:p>
          <a:p>
            <a:pPr algn="ctr">
              <a:buFont typeface="Wingdings" pitchFamily="2" charset="2"/>
              <a:buChar char="v"/>
            </a:pP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Художественно-эстетическое развитие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428605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создать условия для развития познавательной активности через исследовательскую деятельность детей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карандашами.</a:t>
            </a:r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274838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 детей умение выдвигать гипотезы, делать выводы, устанавливать причинно-следственные связи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Активизировать словарь детей, развивать</a:t>
            </a:r>
          </a:p>
          <a:p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отвечать на вопросы, аргументировать свой ответ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умение подбирать инструменты  для проведения исследования с карандашами.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85852" y="584776"/>
            <a:ext cx="65722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ОДГОТОВИТЕЛЬНЫЙ ЭТАП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071547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Прослушивание песни «В коробке с карандашами».  Беседа «Зачем человеку карандаш».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Рассматривание начальной коллекции карандашей. Чтение художественной литературы: «Карандаш», Я. Тайца. Ситуативные диалоги:  Для чего появился карандаш?  Как возник карандаш?  Где и как делают карандаш? Какой бывает карандаш?  Какая одежда у карандаша?  Какое имя у карандаша?  Как можно играть с карандашом?  Что рисует карандаш?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Опрос детей «Что мы знаем о карандаше?»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1538" y="285728"/>
            <a:ext cx="757242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Основной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Основополагающий вопрос: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бывают карандаши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Проблемные вопросы: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ли Родина у карандаша?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«рубашка» у карандаша?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одежда у карандаша разная?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польза от карандаша?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возник карандаш?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появился карандаш?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и как делают карандаш?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бывает карандаш?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сердечко у карандаша?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имя у карандаша?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можно играть с карандашом?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рисует карандаш?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85852" y="428604"/>
            <a:ext cx="685804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окончанию работы над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были созданы продукты: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коллекция карандашей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ыставка рисунков «Веселый карандашик»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 карандаша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отоальбом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«Наш друг – карандаш»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каталог игр и упражнений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альбом «Загадки карандаша»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созданы презентации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ООД «Малыши-карандаши»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буклеты для родителей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рисунки и поделки детей по теме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2000240"/>
          <a:ext cx="5581015" cy="399592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581015"/>
              </a:tblGrid>
              <a:tr h="455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656">
                <a:tc>
                  <a:txBody>
                    <a:bodyPr/>
                    <a:lstStyle/>
                    <a:p>
                      <a:pPr indent="-25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узнал (а) ….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Мне было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интересно 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Мне было трудно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Меня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удивляет 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Я сам (а) ….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Я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понял (а), что ….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Мне захотелось узнать больше о 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Глядя на работу товарищей, и я теперь могу 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Мне нравится с ребятами 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Мне захотелось 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142976" y="571480"/>
            <a:ext cx="67151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бросает ребенку мяч и задает вопросы: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кар и Самод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971" t="5089" r="1448" b="5089"/>
          <a:stretch>
            <a:fillRect/>
          </a:stretch>
        </p:blipFill>
        <p:spPr bwMode="auto">
          <a:xfrm flipH="1">
            <a:off x="428596" y="5072074"/>
            <a:ext cx="1071570" cy="15859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142976" y="500042"/>
            <a:ext cx="67151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«Закончи предложение»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дать детям возможность  оценить свою деятельность.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08438014.jpg"/>
          <p:cNvPicPr>
            <a:picLocks noChangeAspect="1" noChangeArrowheads="1"/>
          </p:cNvPicPr>
          <p:nvPr/>
        </p:nvPicPr>
        <p:blipFill>
          <a:blip r:embed="rId2"/>
          <a:srcRect t="2113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Хозяин\Desktop\Новая папка (8)\P1070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42984"/>
            <a:ext cx="7143768" cy="5357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0"/>
            <a:ext cx="742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это всё карандаши?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506</Words>
  <PresentationFormat>Экран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Хозяин</cp:lastModifiedBy>
  <cp:revision>20</cp:revision>
  <dcterms:created xsi:type="dcterms:W3CDTF">2017-01-26T16:14:13Z</dcterms:created>
  <dcterms:modified xsi:type="dcterms:W3CDTF">2017-03-26T09:13:03Z</dcterms:modified>
</cp:coreProperties>
</file>