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6.gif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2.gif"/><Relationship Id="rId5" Type="http://schemas.openxmlformats.org/officeDocument/2006/relationships/image" Target="../media/image9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tskie-kartinki-dlya-fona-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2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гостях у Смешариков»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643050"/>
            <a:ext cx="6400800" cy="7143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Интерактивная игра на сравнение </a:t>
            </a:r>
            <a:r>
              <a:rPr lang="ru-RU" sz="2400" b="1" dirty="0" smtClean="0">
                <a:solidFill>
                  <a:schemeClr val="tx1"/>
                </a:solidFill>
              </a:rPr>
              <a:t>предметов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492" y="4857760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Разработала</a:t>
            </a:r>
            <a:r>
              <a:rPr lang="ru-RU" b="1" dirty="0" smtClean="0"/>
              <a:t>:</a:t>
            </a:r>
            <a:r>
              <a:rPr lang="en-US" b="1" dirty="0" smtClean="0"/>
              <a:t> </a:t>
            </a:r>
            <a:endParaRPr lang="ru-RU" b="1" dirty="0" smtClean="0"/>
          </a:p>
          <a:p>
            <a:r>
              <a:rPr lang="ru-RU" b="1" smtClean="0"/>
              <a:t>Румянцева А.Н.</a:t>
            </a:r>
            <a:endParaRPr lang="ru-RU" dirty="0"/>
          </a:p>
        </p:txBody>
      </p:sp>
      <p:pic>
        <p:nvPicPr>
          <p:cNvPr id="2050" name="Picture 2" descr="http://img-fotki.yandex.ru/get/9114/16969765.1dc/0_8af8c_4b41a3db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716" b="100000" l="0" r="99683">
                        <a14:foregroundMark x1="23480" y1="33262" x2="40772" y2="33262"/>
                        <a14:foregroundMark x1="44685" y1="38376" x2="53305" y2="39020"/>
                        <a14:foregroundMark x1="39186" y1="35196" x2="47065" y2="42845"/>
                        <a14:foregroundMark x1="15600" y1="30726" x2="58065" y2="45423"/>
                        <a14:foregroundMark x1="30513" y1="18565" x2="47065" y2="50494"/>
                        <a14:foregroundMark x1="27393" y1="21788" x2="34479" y2="39020"/>
                        <a14:foregroundMark x1="21893" y1="27503" x2="41565" y2="36442"/>
                        <a14:foregroundMark x1="13273" y1="40954" x2="42306" y2="28148"/>
                        <a14:foregroundMark x1="45479" y1="57542" x2="47805" y2="30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4697" y="3879284"/>
            <a:ext cx="2115516" cy="26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9818/16969765.1dc/0_8af7b_316f6701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82335"/>
            <a:ext cx="2758900" cy="20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allpapers1920.ru/img/picture/Nov/23/176170a6067f92dca9b42bec7d2eb8a3/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8482" flipH="1">
            <a:off x="-13607" y="2152366"/>
            <a:ext cx="3581302" cy="34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28596" y="5000636"/>
            <a:ext cx="2500330" cy="135732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попробуй 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000372"/>
            <a:ext cx="2405076" cy="2405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-4"/>
            <a:ext cx="9144000" cy="5877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90" b="98966" l="0" r="100000">
                        <a14:foregroundMark x1="11727" y1="17241" x2="7889" y2="19655"/>
                        <a14:foregroundMark x1="10448" y1="36207" x2="17697" y2="61034"/>
                        <a14:foregroundMark x1="5970" y1="48966" x2="19190" y2="47931"/>
                        <a14:foregroundMark x1="6183" y1="27586" x2="11087" y2="30345"/>
                        <a14:foregroundMark x1="43923" y1="51724" x2="55224" y2="45517"/>
                        <a14:foregroundMark x1="47335" y1="38621" x2="55650" y2="46897"/>
                        <a14:foregroundMark x1="35821" y1="42759" x2="30064" y2="55862"/>
                        <a14:foregroundMark x1="32409" y1="45517" x2="32409" y2="45517"/>
                        <a14:foregroundMark x1="35608" y1="42759" x2="35608" y2="42759"/>
                        <a14:foregroundMark x1="65458" y1="61034" x2="73134" y2="68276"/>
                        <a14:foregroundMark x1="79744" y1="51724" x2="86994" y2="28621"/>
                        <a14:foregroundMark x1="78252" y1="33793" x2="90405" y2="38621"/>
                        <a14:foregroundMark x1="92751" y1="84828" x2="96802" y2="75862"/>
                        <a14:foregroundMark x1="28358" y1="64138" x2="38593" y2="60000"/>
                        <a14:foregroundMark x1="7889" y1="43103" x2="11087" y2="47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876" y="2348880"/>
            <a:ext cx="8178245" cy="5060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Нашивка 15">
            <a:hlinkClick r:id="rId3" action="ppaction://hlinksldjump"/>
          </p:cNvPr>
          <p:cNvSpPr/>
          <p:nvPr/>
        </p:nvSpPr>
        <p:spPr>
          <a:xfrm>
            <a:off x="1214414" y="571480"/>
            <a:ext cx="1214446" cy="92869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>
            <a:hlinkClick r:id="rId3" action="ppaction://hlinksldjump"/>
          </p:cNvPr>
          <p:cNvSpPr/>
          <p:nvPr/>
        </p:nvSpPr>
        <p:spPr>
          <a:xfrm flipH="1">
            <a:off x="6572264" y="500042"/>
            <a:ext cx="1214446" cy="92869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 17">
            <a:hlinkClick r:id="rId4" action="ppaction://hlinksldjump"/>
          </p:cNvPr>
          <p:cNvSpPr/>
          <p:nvPr/>
        </p:nvSpPr>
        <p:spPr>
          <a:xfrm>
            <a:off x="3571868" y="428604"/>
            <a:ext cx="1571636" cy="1357322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http://savepic.su/42904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956" y="5282021"/>
            <a:ext cx="162336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avepic.su/42904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639" y="2924944"/>
            <a:ext cx="162336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avepic.su/42904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70" y="4005064"/>
            <a:ext cx="162336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avepic.su/42904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3605"/>
            <a:ext cx="162336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avepic.su/42904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176" y="5257123"/>
            <a:ext cx="162336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tskiychas.ru/wp-content/uploads/2014/09/skazka_pomidor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046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092" y="4216226"/>
            <a:ext cx="1726395" cy="151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detskiychas.ru/wp-content/uploads/2014/09/skazka_pomidor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046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507" y="5332404"/>
            <a:ext cx="1726395" cy="151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detskiychas.ru/wp-content/uploads/2014/09/skazka_pomidor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046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6902" y="4216226"/>
            <a:ext cx="1726395" cy="151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detskiychas.ru/wp-content/uploads/2014/09/skazka_pomidor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046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401" y="5354642"/>
            <a:ext cx="1726395" cy="151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detskiychas.ru/wp-content/uploads/2014/09/skazka_pomidor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046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2222" y="5346445"/>
            <a:ext cx="1726395" cy="151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285720" y="6143644"/>
            <a:ext cx="304800" cy="304800"/>
          </a:xfrm>
          <a:prstGeom prst="rect">
            <a:avLst/>
          </a:prstGeom>
        </p:spPr>
      </p:pic>
      <p:pic>
        <p:nvPicPr>
          <p:cNvPr id="4" name="Рисунок 3" descr="фон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молодец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2714620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попробуй еще раз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428868"/>
            <a:ext cx="2905142" cy="2905142"/>
          </a:xfrm>
          <a:prstGeom prst="rect">
            <a:avLst/>
          </a:prstGeom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428596" y="5000636"/>
            <a:ext cx="2500330" cy="135732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ашивка 5">
            <a:hlinkClick r:id="rId3" action="ppaction://hlinksldjump"/>
          </p:cNvPr>
          <p:cNvSpPr/>
          <p:nvPr/>
        </p:nvSpPr>
        <p:spPr>
          <a:xfrm>
            <a:off x="1500166" y="571480"/>
            <a:ext cx="1214446" cy="92869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вно 6">
            <a:hlinkClick r:id="rId3" action="ppaction://hlinksldjump"/>
          </p:cNvPr>
          <p:cNvSpPr/>
          <p:nvPr/>
        </p:nvSpPr>
        <p:spPr>
          <a:xfrm>
            <a:off x="3786182" y="428604"/>
            <a:ext cx="1571636" cy="1357322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hlinkClick r:id="rId4" action="ppaction://hlinksldjump"/>
          </p:cNvPr>
          <p:cNvSpPr/>
          <p:nvPr/>
        </p:nvSpPr>
        <p:spPr>
          <a:xfrm flipH="1">
            <a:off x="6572264" y="571480"/>
            <a:ext cx="1214446" cy="92869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нюш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285992"/>
            <a:ext cx="2432874" cy="3151391"/>
          </a:xfrm>
          <a:prstGeom prst="rect">
            <a:avLst/>
          </a:prstGeom>
        </p:spPr>
      </p:pic>
      <p:pic>
        <p:nvPicPr>
          <p:cNvPr id="10" name="Рисунок 9" descr="заколки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773035" y="3228066"/>
            <a:ext cx="3741535" cy="3000396"/>
          </a:xfrm>
          <a:prstGeom prst="rect">
            <a:avLst/>
          </a:prstGeom>
        </p:spPr>
      </p:pic>
      <p:pic>
        <p:nvPicPr>
          <p:cNvPr id="8194" name="Picture 2" descr="http://cs310721.vk.me/v310721150/2969/Rq39kzwNTsk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714752"/>
            <a:ext cx="3024703" cy="2960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357158" y="6072206"/>
            <a:ext cx="304800" cy="304800"/>
          </a:xfrm>
          <a:prstGeom prst="rect">
            <a:avLst/>
          </a:prstGeom>
        </p:spPr>
      </p:pic>
      <p:pic>
        <p:nvPicPr>
          <p:cNvPr id="4" name="Рисунок 3" descr="фон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молодец 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1643050"/>
            <a:ext cx="3595708" cy="359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4F7D30"/>
              </a:clrFrom>
              <a:clrTo>
                <a:srgbClr val="4F7D3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428596" y="5000636"/>
            <a:ext cx="2500330" cy="135732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попробуй 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571744"/>
            <a:ext cx="2762266" cy="2762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ашивка 5">
            <a:hlinkClick r:id="rId3" action="ppaction://hlinksldjump"/>
          </p:cNvPr>
          <p:cNvSpPr/>
          <p:nvPr/>
        </p:nvSpPr>
        <p:spPr>
          <a:xfrm>
            <a:off x="1214414" y="571480"/>
            <a:ext cx="1214446" cy="92869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вно 6">
            <a:hlinkClick r:id="rId4" action="ppaction://hlinksldjump"/>
          </p:cNvPr>
          <p:cNvSpPr/>
          <p:nvPr/>
        </p:nvSpPr>
        <p:spPr>
          <a:xfrm>
            <a:off x="3571868" y="428604"/>
            <a:ext cx="1571636" cy="1357322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hlinkClick r:id="rId4" action="ppaction://hlinksldjump"/>
          </p:cNvPr>
          <p:cNvSpPr/>
          <p:nvPr/>
        </p:nvSpPr>
        <p:spPr>
          <a:xfrm flipH="1">
            <a:off x="6357950" y="642918"/>
            <a:ext cx="1214446" cy="92869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2990" y="3344003"/>
            <a:ext cx="4309254" cy="3743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2725" y="3429000"/>
            <a:ext cx="4013524" cy="3573016"/>
          </a:xfrm>
          <a:prstGeom prst="rect">
            <a:avLst/>
          </a:prstGeom>
        </p:spPr>
      </p:pic>
      <p:pic>
        <p:nvPicPr>
          <p:cNvPr id="5122" name="Picture 2" descr="http://cs628220.vk.me/v628220450/1b19/K9rn-17UsT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214554"/>
            <a:ext cx="2531150" cy="3176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0" y="6143644"/>
            <a:ext cx="304800" cy="304800"/>
          </a:xfrm>
          <a:prstGeom prst="rect">
            <a:avLst/>
          </a:prstGeom>
        </p:spPr>
      </p:pic>
      <p:pic>
        <p:nvPicPr>
          <p:cNvPr id="4" name="Рисунок 3" descr="фон.bmp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молодец 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1571612"/>
            <a:ext cx="3371850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16</Words>
  <Application>Microsoft Office PowerPoint</Application>
  <PresentationFormat>Экран (4:3)</PresentationFormat>
  <Paragraphs>4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«В гостях у Смешариков»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ДС17</dc:creator>
  <cp:lastModifiedBy>Хозяин</cp:lastModifiedBy>
  <cp:revision>33</cp:revision>
  <dcterms:created xsi:type="dcterms:W3CDTF">2016-02-15T11:37:08Z</dcterms:created>
  <dcterms:modified xsi:type="dcterms:W3CDTF">2016-10-27T13:53:26Z</dcterms:modified>
</cp:coreProperties>
</file>