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png"/>
  <Override PartName="/ppt/media/image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60" r:id="rId4"/>
    <p:sldId id="282" r:id="rId5"/>
    <p:sldId id="290" r:id="rId6"/>
    <p:sldId id="285" r:id="rId7"/>
    <p:sldId id="264" r:id="rId8"/>
    <p:sldId id="286" r:id="rId9"/>
    <p:sldId id="266" r:id="rId10"/>
    <p:sldId id="287" r:id="rId11"/>
    <p:sldId id="267" r:id="rId12"/>
    <p:sldId id="269" r:id="rId13"/>
    <p:sldId id="276" r:id="rId14"/>
    <p:sldId id="275" r:id="rId15"/>
    <p:sldId id="277" r:id="rId16"/>
    <p:sldId id="262" r:id="rId17"/>
    <p:sldId id="273" r:id="rId18"/>
    <p:sldId id="281" r:id="rId19"/>
    <p:sldId id="261" r:id="rId20"/>
    <p:sldId id="289" r:id="rId21"/>
    <p:sldId id="270" r:id="rId22"/>
    <p:sldId id="27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EAFF"/>
    <a:srgbClr val="D1E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49" autoAdjust="0"/>
    <p:restoredTop sz="96437" autoAdjust="0"/>
  </p:normalViewPr>
  <p:slideViewPr>
    <p:cSldViewPr snapToGrid="0">
      <p:cViewPr varScale="1">
        <p:scale>
          <a:sx n="88" d="100"/>
          <a:sy n="88" d="100"/>
        </p:scale>
        <p:origin x="114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0722D-6231-4FE2-B723-3D4714B2A63A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4185B-8B00-43DD-8658-4C332D306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88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4185B-8B00-43DD-8658-4C332D306C5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6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8E92-0F65-413B-927B-8C401E6ACDBE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AA82-190E-48C0-98A2-6BA235ABF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47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8E92-0F65-413B-927B-8C401E6ACDBE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AA82-190E-48C0-98A2-6BA235ABF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83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8E92-0F65-413B-927B-8C401E6ACDBE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AA82-190E-48C0-98A2-6BA235ABF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10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8E92-0F65-413B-927B-8C401E6ACDBE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AA82-190E-48C0-98A2-6BA235ABF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454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8E92-0F65-413B-927B-8C401E6ACDBE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AA82-190E-48C0-98A2-6BA235ABF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85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8E92-0F65-413B-927B-8C401E6ACDBE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AA82-190E-48C0-98A2-6BA235ABF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84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8E92-0F65-413B-927B-8C401E6ACDBE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AA82-190E-48C0-98A2-6BA235ABF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12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8E92-0F65-413B-927B-8C401E6ACDBE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AA82-190E-48C0-98A2-6BA235ABF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4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8E92-0F65-413B-927B-8C401E6ACDBE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AA82-190E-48C0-98A2-6BA235ABF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54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8E92-0F65-413B-927B-8C401E6ACDBE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AA82-190E-48C0-98A2-6BA235ABF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29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88E92-0F65-413B-927B-8C401E6ACDBE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AA82-190E-48C0-98A2-6BA235ABF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12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8E92-0F65-413B-927B-8C401E6ACDBE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DAA82-190E-48C0-98A2-6BA235ABF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5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rgbClr val="83E8CC"/>
            </a:gs>
            <a:gs pos="50000">
              <a:srgbClr val="00B0F0"/>
            </a:gs>
            <a:gs pos="63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682" y="376993"/>
            <a:ext cx="7132518" cy="6274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13" y="1242689"/>
            <a:ext cx="1157288" cy="165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zaikinmir.ru/kartinki/images/kenguru/kenguru-kartinki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3"/>
          <a:stretch/>
        </p:blipFill>
        <p:spPr bwMode="auto">
          <a:xfrm>
            <a:off x="5244782" y="182880"/>
            <a:ext cx="6325420" cy="65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627062" y="716280"/>
            <a:ext cx="4617720" cy="2346960"/>
          </a:xfrm>
          <a:prstGeom prst="wedgeEllipseCallout">
            <a:avLst>
              <a:gd name="adj1" fmla="val 65834"/>
              <a:gd name="adj2" fmla="val 116598"/>
            </a:avLst>
          </a:prstGeom>
          <a:gradFill>
            <a:gsLst>
              <a:gs pos="0">
                <a:schemeClr val="accent4">
                  <a:lumMod val="20000"/>
                  <a:lumOff val="80000"/>
                  <a:alpha val="21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35722" y="1012597"/>
            <a:ext cx="3444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Шесть тупых углов внутри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На фигуре рассмотри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И представь, что из квадрата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Получили его брата.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Слишком много здесь углов,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Вы назвать его готовы?</a:t>
            </a:r>
          </a:p>
        </p:txBody>
      </p:sp>
    </p:spTree>
    <p:extLst>
      <p:ext uri="{BB962C8B-B14F-4D97-AF65-F5344CB8AC3E}">
        <p14:creationId xmlns:p14="http://schemas.microsoft.com/office/powerpoint/2010/main" val="13546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zaikinmir.ru/kartinki/images/kenguru/kenguru-kartinki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3"/>
          <a:stretch/>
        </p:blipFill>
        <p:spPr bwMode="auto">
          <a:xfrm>
            <a:off x="4056062" y="0"/>
            <a:ext cx="6325420" cy="65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900igr.net/datas/tsvet-i-forma/Figury-6.files/0015-015-Vosmiugolni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5" t="16327" r="28392" b="32007"/>
          <a:stretch/>
        </p:blipFill>
        <p:spPr bwMode="auto">
          <a:xfrm>
            <a:off x="1514474" y="2386012"/>
            <a:ext cx="30861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0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accent1">
                <a:lumMod val="5000"/>
                <a:lumOff val="95000"/>
              </a:schemeClr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4606" r="3606" b="10303"/>
          <a:stretch/>
        </p:blipFill>
        <p:spPr>
          <a:xfrm>
            <a:off x="1475509" y="867295"/>
            <a:ext cx="9775768" cy="5835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0033" y="0"/>
            <a:ext cx="804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Антарктида</a:t>
            </a:r>
            <a:endParaRPr lang="ru-RU" sz="48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60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9701"/>
            <a:ext cx="12192000" cy="32182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072">
            <a:off x="1666062" y="796988"/>
            <a:ext cx="1123754" cy="11303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072">
            <a:off x="1148223" y="4004201"/>
            <a:ext cx="1194282" cy="12013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6095">
            <a:off x="676456" y="2314664"/>
            <a:ext cx="1235340" cy="1242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4226">
            <a:off x="3681386" y="688667"/>
            <a:ext cx="1078837" cy="10852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8953">
            <a:off x="2858441" y="2365528"/>
            <a:ext cx="1260802" cy="11370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9313">
            <a:off x="3316055" y="4034473"/>
            <a:ext cx="1252440" cy="11295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8528">
            <a:off x="9266168" y="877036"/>
            <a:ext cx="1637006" cy="14763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8528">
            <a:off x="8563359" y="2705283"/>
            <a:ext cx="1637006" cy="14763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8528">
            <a:off x="7508723" y="1221140"/>
            <a:ext cx="1637006" cy="147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97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9" y="4103972"/>
            <a:ext cx="2799941" cy="21140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" y="1667296"/>
            <a:ext cx="1940423" cy="2288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9" y="866014"/>
            <a:ext cx="2164694" cy="25527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10" y="1664668"/>
            <a:ext cx="2047840" cy="24149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05" y="3277122"/>
            <a:ext cx="2044690" cy="24111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9" y="3577689"/>
            <a:ext cx="2068591" cy="24393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89" y="4196439"/>
            <a:ext cx="2257005" cy="26615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59" y="4198862"/>
            <a:ext cx="2799941" cy="21140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163" y="1965560"/>
            <a:ext cx="2799941" cy="21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98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" y="370362"/>
            <a:ext cx="6740402" cy="6487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7" y="2318781"/>
            <a:ext cx="1604335" cy="1203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84" y="610619"/>
            <a:ext cx="1604335" cy="12039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99" y="2614398"/>
            <a:ext cx="1604335" cy="12039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0" y="4851382"/>
            <a:ext cx="1992973" cy="14956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853" y="5219552"/>
            <a:ext cx="1939615" cy="14555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81" y="1111922"/>
            <a:ext cx="1505676" cy="12917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43" y="564556"/>
            <a:ext cx="1505676" cy="12917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65" y="1785107"/>
            <a:ext cx="1505676" cy="12917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64" y="1812414"/>
            <a:ext cx="1505676" cy="129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1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rgbClr val="83E8CC"/>
            </a:gs>
            <a:gs pos="50000">
              <a:srgbClr val="00B0F0"/>
            </a:gs>
            <a:gs pos="27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allpapershome.ru/images/pages/ico_h/6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0" y="198911"/>
            <a:ext cx="11483439" cy="645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5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й стол\klipart-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295" y="3521568"/>
            <a:ext cx="5621166" cy="29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Рабочий стол\new-ping-penguin-bird-clipartist-net-2012-june-art-clip-art-clipart-nTgE7Y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90" y="3972199"/>
            <a:ext cx="1656184" cy="130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Рабочий стол\new-ping-penguin-bird-clipartist-net-2012-june-art-clip-art-clipart-nTgE7Y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345" y="3884237"/>
            <a:ext cx="1296144" cy="101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Рабочий стол\new-ping-penguin-bird-clipartist-net-2012-june-art-clip-art-clipart-nTgE7Y-clipa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03" y="3926368"/>
            <a:ext cx="1422242" cy="111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Рабочий стол\new-ping-penguin-bird-clipartist-net-2012-june-art-clip-art-clipart-nTgE7Y-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40" y="4954576"/>
            <a:ext cx="1506135" cy="11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Рабочий стол\new-ping-penguin-bird-clipartist-net-2012-june-art-clip-art-clipart-nTgE7Y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367" y="5169156"/>
            <a:ext cx="1481203" cy="116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Рабочий стол\new-ping-penguin-bird-clipartist-net-2012-june-art-clip-art-clipart-nTgE7Y-clipar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780" y="4449701"/>
            <a:ext cx="1611636" cy="12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чий стол\34683679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47" y="531869"/>
            <a:ext cx="6162939" cy="31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all-clipart.net/uploads/posts/2013-08/1376307592_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" y="196074"/>
            <a:ext cx="6412371" cy="41974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6" y="2088798"/>
            <a:ext cx="1307894" cy="130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52" y="711108"/>
            <a:ext cx="1384811" cy="138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98" y="2868369"/>
            <a:ext cx="1276863" cy="12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38" y="1538738"/>
            <a:ext cx="1330774" cy="133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819" y="439319"/>
            <a:ext cx="1378983" cy="137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88" y="1732620"/>
            <a:ext cx="1106748" cy="110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91" y="2839368"/>
            <a:ext cx="1276863" cy="12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922" y="1698996"/>
            <a:ext cx="1276863" cy="12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92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й стол\klipart-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295" y="3521568"/>
            <a:ext cx="5621166" cy="29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Рабочий стол\new-ping-penguin-bird-clipartist-net-2012-june-art-clip-art-clipart-nTgE7Y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90" y="3972199"/>
            <a:ext cx="1656184" cy="130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Рабочий стол\new-ping-penguin-bird-clipartist-net-2012-june-art-clip-art-clipart-nTgE7Y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345" y="3884237"/>
            <a:ext cx="1296144" cy="101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Рабочий стол\new-ping-penguin-bird-clipartist-net-2012-june-art-clip-art-clipart-nTgE7Y-clipa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03" y="3926368"/>
            <a:ext cx="1422242" cy="111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Рабочий стол\new-ping-penguin-bird-clipartist-net-2012-june-art-clip-art-clipart-nTgE7Y-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40" y="4954576"/>
            <a:ext cx="1506135" cy="11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Рабочий стол\new-ping-penguin-bird-clipartist-net-2012-june-art-clip-art-clipart-nTgE7Y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367" y="5169156"/>
            <a:ext cx="1481203" cy="116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Рабочий стол\new-ping-penguin-bird-clipartist-net-2012-june-art-clip-art-clipart-nTgE7Y-clipar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780" y="4449701"/>
            <a:ext cx="1611636" cy="12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чий стол\34683679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47" y="531869"/>
            <a:ext cx="6162939" cy="31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all-clipart.net/uploads/posts/2013-08/1376307592_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" y="196074"/>
            <a:ext cx="6412371" cy="41974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6" y="2088798"/>
            <a:ext cx="1307894" cy="130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52" y="711108"/>
            <a:ext cx="1384811" cy="138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70" y="2883136"/>
            <a:ext cx="1276863" cy="12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51" y="1986301"/>
            <a:ext cx="1330598" cy="133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96" y="790132"/>
            <a:ext cx="1330774" cy="133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792" y="472203"/>
            <a:ext cx="1378983" cy="137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3.bp.blogspot.com/-LOv3QJI3ez8/UXWhIA654UI/AAAAAAAAAVk/tzzz6rtE8ds/s1600/mathsymbolsgreaterthanbnw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6"/>
          <a:stretch/>
        </p:blipFill>
        <p:spPr bwMode="auto">
          <a:xfrm>
            <a:off x="6445363" y="2293733"/>
            <a:ext cx="1431302" cy="15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67" y="1808985"/>
            <a:ext cx="1106748" cy="110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91" y="2839368"/>
            <a:ext cx="1276863" cy="12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Рабочий стол\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922" y="1698996"/>
            <a:ext cx="1276863" cy="12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rgbClr val="83E8CC"/>
            </a:gs>
            <a:gs pos="50000">
              <a:srgbClr val="00B0F0"/>
            </a:gs>
            <a:gs pos="27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ru.stockfresh.com/thumbs/ddraw/394105_cartoon-%D0%B2%D0%B5%D0%BA%D1%82%D0%BE%D1%80%D0%B0-%D0%BF%D0%BB%D1%8F%D0%B6-%D0%BF%D1%80%D0%B8%D1%80%D0%BE%D0%B4%D1%8B-%D0%BC%D0%BE%D1%80%D0%B5%D0%BC-%D0%BE%D0%BA%D0%B5%D0%B0%D0%BD%D0%B0.jpg"/>
          <p:cNvSpPr>
            <a:spLocks noChangeAspect="1" noChangeArrowheads="1"/>
          </p:cNvSpPr>
          <p:nvPr/>
        </p:nvSpPr>
        <p:spPr bwMode="auto">
          <a:xfrm>
            <a:off x="4756150" y="23415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" y="2732848"/>
            <a:ext cx="1850336" cy="2511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39" y="2995935"/>
            <a:ext cx="2331087" cy="1990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11" y="2973149"/>
            <a:ext cx="2132535" cy="2081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46" y="2932309"/>
            <a:ext cx="2652552" cy="1989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3104206"/>
            <a:ext cx="2795260" cy="18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rgbClr val="83E8CC"/>
            </a:gs>
            <a:gs pos="21000">
              <a:srgbClr val="00B0F0"/>
            </a:gs>
            <a:gs pos="63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0-tub-ru.yandex.net/i?id=49cdf271be535f6aeecbfbebaaf709c8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898" y="400813"/>
            <a:ext cx="5811159" cy="6357174"/>
          </a:xfrm>
          <a:prstGeom prst="rect">
            <a:avLst/>
          </a:prstGeom>
          <a:noFill/>
          <a:ln w="127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allpapershome.ru/images/pages/ico_h/6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0" y="198911"/>
            <a:ext cx="11483439" cy="645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1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rgbClr val="83E8CC"/>
            </a:gs>
            <a:gs pos="50000">
              <a:srgbClr val="00B0F0"/>
            </a:gs>
            <a:gs pos="27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5geografiya.net/datas/geografija/Rastenija-i-zhivotnye-Evrazii/0003-003-Geograficheskaja-karta-Evraz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23017" r="11520" b="2559"/>
          <a:stretch/>
        </p:blipFill>
        <p:spPr bwMode="auto">
          <a:xfrm>
            <a:off x="2074023" y="840891"/>
            <a:ext cx="8162938" cy="591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0195" y="133005"/>
            <a:ext cx="6733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Евразия</a:t>
            </a:r>
            <a:endParaRPr lang="ru-RU" sz="4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8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rgbClr val="83E8CC"/>
            </a:gs>
            <a:gs pos="50000">
              <a:srgbClr val="00B0F0"/>
            </a:gs>
            <a:gs pos="27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90" y="190500"/>
            <a:ext cx="33337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9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rgbClr val="83E8CC"/>
            </a:gs>
            <a:gs pos="38000">
              <a:srgbClr val="00B0F0"/>
            </a:gs>
            <a:gs pos="17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ru.stockfresh.com/thumbs/ddraw/394105_cartoon-%D0%B2%D0%B5%D0%BA%D1%82%D0%BE%D1%80%D0%B0-%D0%BF%D0%BB%D1%8F%D0%B6-%D0%BF%D1%80%D0%B8%D1%80%D0%BE%D0%B4%D1%8B-%D0%BC%D0%BE%D1%80%D0%B5%D0%BC-%D0%BE%D0%BA%D0%B5%D0%B0%D0%BD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ru.stockfresh.com/thumbs/ddraw/394105_cartoon-%D0%B2%D0%B5%D0%BA%D1%82%D0%BE%D1%80%D0%B0-%D0%BF%D0%BB%D1%8F%D0%B6-%D0%BF%D1%80%D0%B8%D1%80%D0%BE%D0%B4%D1%8B-%D0%BC%D0%BE%D1%80%D0%B5%D0%BC-%D0%BE%D0%BA%D0%B5%D0%B0%D0%BD%D0%B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://ru.stockfresh.com/thumbs/ddraw/394105_cartoon-%D0%B2%D0%B5%D0%BA%D1%82%D0%BE%D1%80%D0%B0-%D0%BF%D0%BB%D1%8F%D0%B6-%D0%BF%D1%80%D0%B8%D1%80%D0%BE%D0%B4%D1%8B-%D0%BC%D0%BE%D1%80%D0%B5%D0%BC-%D0%BE%D0%BA%D0%B5%D0%B0%D0%BD%D0%B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6" y="160337"/>
            <a:ext cx="9701212" cy="666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0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c52345e11dec75ba715f7545c913b4b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29" y="461665"/>
            <a:ext cx="5484132" cy="626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25686" y="0"/>
            <a:ext cx="489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Австралия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4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hegby.ru/upload/gallery/54f098c033a3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72" y="103595"/>
            <a:ext cx="9873342" cy="658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806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zaikinmir.ru/kartinki/images/kenguru/kenguru-kartinki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3"/>
          <a:stretch/>
        </p:blipFill>
        <p:spPr bwMode="auto">
          <a:xfrm>
            <a:off x="5244782" y="182880"/>
            <a:ext cx="6325420" cy="65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627062" y="716280"/>
            <a:ext cx="4617720" cy="2346960"/>
          </a:xfrm>
          <a:prstGeom prst="wedgeEllipseCallout">
            <a:avLst>
              <a:gd name="adj1" fmla="val 65834"/>
              <a:gd name="adj2" fmla="val 116598"/>
            </a:avLst>
          </a:prstGeom>
          <a:gradFill>
            <a:gsLst>
              <a:gs pos="0">
                <a:schemeClr val="accent4">
                  <a:lumMod val="20000"/>
                  <a:lumOff val="80000"/>
                  <a:alpha val="21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35722" y="1012597"/>
            <a:ext cx="3444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Чуть приплюснутый квадрат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Приглашает опознать: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Острый угол и тупой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Вечно связаны судьбой.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Догадались. Дело в чём?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Как фигуру назовём?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01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zaikinmir.ru/kartinki/images/kenguru/kenguru-kartinki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3"/>
          <a:stretch/>
        </p:blipFill>
        <p:spPr bwMode="auto">
          <a:xfrm>
            <a:off x="5320982" y="0"/>
            <a:ext cx="6325420" cy="65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0674" y="2291315"/>
            <a:ext cx="4957763" cy="28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zaikinmir.ru/kartinki/images/kenguru/kenguru-kartinki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3"/>
          <a:stretch/>
        </p:blipFill>
        <p:spPr bwMode="auto">
          <a:xfrm>
            <a:off x="5244782" y="182880"/>
            <a:ext cx="6325420" cy="65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627062" y="716280"/>
            <a:ext cx="4617720" cy="2346960"/>
          </a:xfrm>
          <a:prstGeom prst="wedgeEllipseCallout">
            <a:avLst>
              <a:gd name="adj1" fmla="val 65834"/>
              <a:gd name="adj2" fmla="val 116598"/>
            </a:avLst>
          </a:prstGeom>
          <a:gradFill>
            <a:gsLst>
              <a:gs pos="0">
                <a:schemeClr val="accent4">
                  <a:lumMod val="20000"/>
                  <a:lumOff val="80000"/>
                  <a:alpha val="21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35722" y="1012597"/>
            <a:ext cx="3444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Треугольник подпилили 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И фигуру получили: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Два тупых угла внутри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И два острых – посмотри.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Не квадрат, не треугольник,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А похож на многоугольник.</a:t>
            </a:r>
          </a:p>
        </p:txBody>
      </p:sp>
    </p:spTree>
    <p:extLst>
      <p:ext uri="{BB962C8B-B14F-4D97-AF65-F5344CB8AC3E}">
        <p14:creationId xmlns:p14="http://schemas.microsoft.com/office/powerpoint/2010/main" val="38281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zaikinmir.ru/kartinki/images/kenguru/kenguru-kartinki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3"/>
          <a:stretch/>
        </p:blipFill>
        <p:spPr bwMode="auto">
          <a:xfrm>
            <a:off x="4056062" y="0"/>
            <a:ext cx="6325420" cy="65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6" y="1585913"/>
            <a:ext cx="4487711" cy="2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7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</TotalTime>
  <Words>82</Words>
  <Application>Microsoft Office PowerPoint</Application>
  <PresentationFormat>Широкоэкранный</PresentationFormat>
  <Paragraphs>22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Д. сад-№7</dc:creator>
  <cp:lastModifiedBy>Д. сад-№7</cp:lastModifiedBy>
  <cp:revision>32</cp:revision>
  <dcterms:created xsi:type="dcterms:W3CDTF">2017-03-16T12:56:36Z</dcterms:created>
  <dcterms:modified xsi:type="dcterms:W3CDTF">2017-04-13T09:26:10Z</dcterms:modified>
</cp:coreProperties>
</file>