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59" r:id="rId6"/>
    <p:sldId id="265" r:id="rId7"/>
    <p:sldId id="264" r:id="rId8"/>
    <p:sldId id="277" r:id="rId9"/>
    <p:sldId id="269" r:id="rId10"/>
    <p:sldId id="268" r:id="rId11"/>
    <p:sldId id="267" r:id="rId12"/>
    <p:sldId id="266" r:id="rId13"/>
    <p:sldId id="270" r:id="rId14"/>
    <p:sldId id="271" r:id="rId15"/>
    <p:sldId id="273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125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58" autoAdjust="0"/>
  </p:normalViewPr>
  <p:slideViewPr>
    <p:cSldViewPr>
      <p:cViewPr varScale="1">
        <p:scale>
          <a:sx n="98" d="100"/>
          <a:sy n="98" d="100"/>
        </p:scale>
        <p:origin x="-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detskijsad/konspekt-opytno-yeksperimentalnoi-dejatelnosti-s-detmi-podgotovitelnoi-k-shkole-grupy-sekrety-koka-koly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rezentacija-dlja-zanjatija_g7vqg.pp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14422"/>
            <a:ext cx="7617022" cy="6401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«Польза    </a:t>
            </a:r>
          </a:p>
          <a:p>
            <a:pPr algn="ctr"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или 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вред?»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5" y="571480"/>
            <a:ext cx="6143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2. Влияние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«Кока-Колы» на зубы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00100" y="1214423"/>
            <a:ext cx="78581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Исследовательский вопрос: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«Кока-Кола» влияет на детские зубы?</a:t>
            </a:r>
          </a:p>
          <a:p>
            <a:pPr algn="just"/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Вероятно «Кока-Кола» разрушает эмаль зубов.</a:t>
            </a:r>
          </a:p>
          <a:p>
            <a:pPr algn="just"/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определить влияние «Кока-Колы» на зубы, если у нас есть яичная скорлупа, а она по своему составу похожа на состав детских зубов.</a:t>
            </a:r>
          </a:p>
          <a:p>
            <a:pPr algn="just"/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поверхности колы образовалось радужное пятно, схожее с пятном от бензина на поверхности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воды. Внешняя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скорлупы была грязного цвета, как будто ее обмакнули во что-то. Внутренняя часть окрасилась в темно-коричневый цвет.</a:t>
            </a:r>
          </a:p>
          <a:p>
            <a:pPr algn="just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напиток оказывает вредное влияние на скорлупу, значит разрушает эмаль зубов.</a:t>
            </a:r>
          </a:p>
          <a:p>
            <a:pPr algn="just"/>
            <a:endParaRPr lang="ru-RU" altLang="ru-RU" i="1" dirty="0"/>
          </a:p>
          <a:p>
            <a:pPr algn="just"/>
            <a:endParaRPr lang="ru-RU" alt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фото новое\107_PANA\P107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714752"/>
            <a:ext cx="361949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Хозяин\Desktop\фото новое\107_PANA\P107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Хозяин\Desktop\фото новое\107_PANA\P1070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89" y="1214422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3" y="64291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Было: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1" y="4000504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Стало: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3. Влияние «Кока-Колы»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на живой организм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00100" y="1500175"/>
            <a:ext cx="79296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Исследовательский вопрос</a:t>
            </a:r>
            <a:r>
              <a:rPr lang="ru-RU" altLang="ru-RU" sz="2400" b="1" dirty="0">
                <a:solidFill>
                  <a:srgbClr val="002060"/>
                </a:solidFill>
              </a:rPr>
              <a:t>: </a:t>
            </a:r>
            <a:r>
              <a:rPr lang="ru-RU" altLang="ru-RU" sz="2400" i="1" dirty="0">
                <a:solidFill>
                  <a:srgbClr val="002060"/>
                </a:solidFill>
              </a:rPr>
              <a:t>Как влияет «Кока-Кола» на </a:t>
            </a:r>
            <a:r>
              <a:rPr lang="ru-RU" altLang="ru-RU" sz="2400" i="1" dirty="0" smtClean="0">
                <a:solidFill>
                  <a:srgbClr val="002060"/>
                </a:solidFill>
              </a:rPr>
              <a:t>живой </a:t>
            </a:r>
            <a:r>
              <a:rPr lang="ru-RU" altLang="ru-RU" sz="2400" i="1" dirty="0">
                <a:solidFill>
                  <a:srgbClr val="002060"/>
                </a:solidFill>
              </a:rPr>
              <a:t>организм? 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r>
              <a:rPr lang="ru-RU" altLang="ru-RU" sz="2400" b="1" dirty="0" smtClean="0">
                <a:solidFill>
                  <a:srgbClr val="FF0000"/>
                </a:solidFill>
              </a:rPr>
              <a:t>Гипотеза</a:t>
            </a:r>
            <a:r>
              <a:rPr lang="ru-RU" altLang="ru-RU" sz="2400" b="1" dirty="0">
                <a:solidFill>
                  <a:srgbClr val="FF0000"/>
                </a:solidFill>
              </a:rPr>
              <a:t>: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i="1" dirty="0">
                <a:solidFill>
                  <a:srgbClr val="002060"/>
                </a:solidFill>
              </a:rPr>
              <a:t>«Кока-Кола» полезна для организма. 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</a:rPr>
              <a:t>Проблема</a:t>
            </a:r>
            <a:r>
              <a:rPr lang="ru-RU" altLang="ru-RU" sz="2400" dirty="0">
                <a:solidFill>
                  <a:srgbClr val="002060"/>
                </a:solidFill>
              </a:rPr>
              <a:t>: </a:t>
            </a:r>
            <a:r>
              <a:rPr lang="ru-RU" altLang="ru-RU" sz="2400" i="1" dirty="0">
                <a:solidFill>
                  <a:srgbClr val="002060"/>
                </a:solidFill>
              </a:rPr>
              <a:t>Как узнать о  влиянии «Кока-Колы»  на организм человека, если у нас есть «Кока-Кола» и листок фиалки. 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</a:rPr>
              <a:t>Результат</a:t>
            </a:r>
            <a:r>
              <a:rPr lang="ru-RU" altLang="ru-RU" sz="2400" b="1" dirty="0">
                <a:solidFill>
                  <a:srgbClr val="FF0000"/>
                </a:solidFill>
              </a:rPr>
              <a:t>: </a:t>
            </a:r>
            <a:r>
              <a:rPr lang="ru-RU" altLang="ru-RU" sz="2400" i="1" dirty="0">
                <a:solidFill>
                  <a:srgbClr val="002060"/>
                </a:solidFill>
              </a:rPr>
              <a:t>Листочки оставили на выходные (в стаканчике с водой и с «</a:t>
            </a:r>
            <a:r>
              <a:rPr lang="ru-RU" altLang="ru-RU" sz="2400" i="1" dirty="0" err="1">
                <a:solidFill>
                  <a:srgbClr val="002060"/>
                </a:solidFill>
              </a:rPr>
              <a:t>Кока-Колой</a:t>
            </a:r>
            <a:r>
              <a:rPr lang="ru-RU" altLang="ru-RU" sz="2400" i="1" dirty="0">
                <a:solidFill>
                  <a:srgbClr val="002060"/>
                </a:solidFill>
              </a:rPr>
              <a:t>»). Листочек в воде выглядел, так же как и в начале эксперимента. Листочек в «</a:t>
            </a:r>
            <a:r>
              <a:rPr lang="ru-RU" altLang="ru-RU" sz="2400" i="1" dirty="0" err="1">
                <a:solidFill>
                  <a:srgbClr val="002060"/>
                </a:solidFill>
              </a:rPr>
              <a:t>Кока-Коле</a:t>
            </a:r>
            <a:r>
              <a:rPr lang="ru-RU" altLang="ru-RU" sz="2400" i="1" dirty="0" smtClean="0">
                <a:solidFill>
                  <a:srgbClr val="002060"/>
                </a:solidFill>
              </a:rPr>
              <a:t>» изменил свой внешний вид: стал </a:t>
            </a:r>
            <a:r>
              <a:rPr lang="ru-RU" altLang="ru-RU" sz="2400" i="1" dirty="0">
                <a:solidFill>
                  <a:srgbClr val="002060"/>
                </a:solidFill>
              </a:rPr>
              <a:t>мягкий, имел коричневый оттенок. Некоторые дети даже трогать не захотели листочек после </a:t>
            </a:r>
            <a:r>
              <a:rPr lang="ru-RU" altLang="ru-RU" sz="2400" i="1" dirty="0" smtClean="0">
                <a:solidFill>
                  <a:srgbClr val="002060"/>
                </a:solidFill>
              </a:rPr>
              <a:t>колы. Значит </a:t>
            </a:r>
            <a:r>
              <a:rPr lang="ru-RU" altLang="ru-RU" sz="2400" i="1" dirty="0">
                <a:solidFill>
                  <a:srgbClr val="002060"/>
                </a:solidFill>
              </a:rPr>
              <a:t>напиток оказывает негативное влияние на живой организм. </a:t>
            </a:r>
          </a:p>
          <a:p>
            <a:endParaRPr lang="ru-RU" altLang="ru-RU" b="1" dirty="0">
              <a:solidFill>
                <a:srgbClr val="002060"/>
              </a:solidFill>
            </a:endParaRPr>
          </a:p>
          <a:p>
            <a:endParaRPr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фото новое\107_PANA\P107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68264"/>
            <a:ext cx="4143372" cy="3107530"/>
          </a:xfrm>
          <a:prstGeom prst="rect">
            <a:avLst/>
          </a:prstGeom>
          <a:noFill/>
        </p:spPr>
      </p:pic>
      <p:pic>
        <p:nvPicPr>
          <p:cNvPr id="2051" name="Picture 3" descr="C:\Users\Хозяин\Desktop\фото новое\107_PANA\P107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714356"/>
            <a:ext cx="3048021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3524722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Стало: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3" y="92867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Было: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71538" y="428605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4. Взаимодействие  </a:t>
            </a:r>
            <a:r>
              <a:rPr lang="ru-RU" altLang="ru-RU" sz="2800" b="1" dirty="0">
                <a:solidFill>
                  <a:srgbClr val="FF0000"/>
                </a:solidFill>
              </a:rPr>
              <a:t>«Кока-Колы»</a:t>
            </a:r>
          </a:p>
          <a:p>
            <a:pPr>
              <a:defRPr/>
            </a:pPr>
            <a:r>
              <a:rPr lang="ru-RU" altLang="ru-RU" sz="2800" b="1" dirty="0">
                <a:solidFill>
                  <a:srgbClr val="FF0000"/>
                </a:solidFill>
              </a:rPr>
              <a:t> и мятной конфеты «</a:t>
            </a:r>
            <a:r>
              <a:rPr lang="ru-RU" altLang="ru-RU" sz="2800" b="1" dirty="0" err="1">
                <a:solidFill>
                  <a:srgbClr val="FF0000"/>
                </a:solidFill>
              </a:rPr>
              <a:t>Ментос</a:t>
            </a:r>
            <a:r>
              <a:rPr lang="ru-RU" altLang="ru-RU" sz="28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1785926"/>
            <a:ext cx="756446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Исследовательский вопрос: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взаимодействует «Кока-Кола» с мятной конфетой?</a:t>
            </a:r>
          </a:p>
          <a:p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«Кока-Кола» и мятная конфета подружатся. </a:t>
            </a:r>
          </a:p>
          <a:p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взаимодействуют «Кока-Кола» и мятная конфета,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съесть их одновременно. </a:t>
            </a:r>
          </a:p>
          <a:p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взаимодействии «Кока-Колы» и мятной конфеты, сначала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напиток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зашипел, а потом появился фонтан бурлящей  пены.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в нашем желудке может произойти тоже самое.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1582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Заключительный этап: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52" y="1643050"/>
            <a:ext cx="73580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 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проведенной работы 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увидели, что «Кока-кола» разрушает зубы и негативно влияет на человеческий организм, в ней много красителей.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Кока-Коле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есть такие вещества, которые разъедают ржавчину,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ее пить?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мы можем сделать вывод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«КОКА-КОЛА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НЕБЕЗОПАСНА ДЛЯ ЗДОРОВЬЯ!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0042"/>
            <a:ext cx="80983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Информационные ресурсы: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14414" y="1500174"/>
            <a:ext cx="7286676" cy="49552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1.Исследовательская работа 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«Любимые чипсы и кола»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 http://nsportal.ru/detskiy-sad/zdorovyy-obraz-zhizni/2014/03/24/issledovatelskaya-rabota-lyubimye-chipsy-i-kola</a:t>
            </a: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«Вред 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кока-колы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 http://pandia.ru/text/79/205/15215.php</a:t>
            </a:r>
          </a:p>
          <a:p>
            <a:pPr eaLnBrk="1" hangingPunct="1"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Мультимедийная презентация :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Напиток«Кока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-Кола» вред или польза?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http://www.maam.ru/detskijsad/konspekt-opytno-yeksperimentalnoi-dejatelnosti-s-detmi-podgotovitelnoi-k-shkole-grupy-sekrety-koka-koly.html</a:t>
            </a: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4.Буклет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«Напиток «Кока-Кола» вред или польза?»</a:t>
            </a:r>
          </a:p>
          <a:p>
            <a:pPr eaLnBrk="1" hangingPunct="1">
              <a:defRPr/>
            </a:pPr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http://nsportal.ru/detskiy-sad/okruzhayushchiy-mir/2016/05/13/polza-i-vred-koka-koly</a:t>
            </a: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57232"/>
            <a:ext cx="7875297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857364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со ФГОС ДО одним из направлений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образовательной области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«Познавательное развитие» является развитие познавательно-исследовательской  деятельности.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тема актуальна и интересна детям моей группы, «Кока-Колу» они считают «волшебным» напитком, вкусным и полезным для здоровья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Пить Кока-Колу  или не пить! Кока-Кола: польза или вред?» Чтобы ответить на эти  вопросы, можно вместе с детьми провести серию опытов и дать возможность детям самим экспериментировать, наблюдать, размышлять, сравнивать.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857232"/>
            <a:ext cx="51812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50099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Планируемый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14" y="2285992"/>
            <a:ext cx="70009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7030A0"/>
                </a:solidFill>
                <a:latin typeface="Constantia" pitchFamily="18" charset="0"/>
              </a:rPr>
              <a:t>Дети рассказывают о вредном влиянии некоторых</a:t>
            </a:r>
          </a:p>
          <a:p>
            <a:pPr algn="ctr"/>
            <a:r>
              <a:rPr lang="ru-RU" altLang="ru-RU" sz="3200" dirty="0">
                <a:solidFill>
                  <a:srgbClr val="7030A0"/>
                </a:solidFill>
                <a:latin typeface="Constantia" pitchFamily="18" charset="0"/>
              </a:rPr>
              <a:t>продуктов на организм человека</a:t>
            </a:r>
            <a:r>
              <a:rPr lang="ru-RU" altLang="ru-RU" sz="3200" dirty="0" smtClean="0">
                <a:solidFill>
                  <a:srgbClr val="7030A0"/>
                </a:solidFill>
                <a:latin typeface="Constantia" pitchFamily="18" charset="0"/>
              </a:rPr>
              <a:t>.</a:t>
            </a:r>
          </a:p>
          <a:p>
            <a:pPr algn="ctr"/>
            <a:r>
              <a:rPr lang="ru-RU" altLang="ru-RU" sz="3200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endParaRPr lang="ru-RU" altLang="ru-RU" sz="3200" dirty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ru-RU" altLang="ru-RU" sz="3200" dirty="0">
                <a:solidFill>
                  <a:srgbClr val="7030A0"/>
                </a:solidFill>
                <a:latin typeface="Constantia" pitchFamily="18" charset="0"/>
              </a:rPr>
              <a:t>Дети называют вредные и полезные продукты </a:t>
            </a:r>
            <a:r>
              <a:rPr lang="ru-RU" altLang="ru-RU" sz="3200" dirty="0" smtClean="0">
                <a:solidFill>
                  <a:srgbClr val="7030A0"/>
                </a:solidFill>
                <a:latin typeface="Constantia" pitchFamily="18" charset="0"/>
              </a:rPr>
              <a:t>питания для </a:t>
            </a:r>
            <a:r>
              <a:rPr lang="ru-RU" altLang="ru-RU" sz="3200" dirty="0">
                <a:solidFill>
                  <a:srgbClr val="7030A0"/>
                </a:solidFill>
                <a:latin typeface="Constantia" pitchFamily="18" charset="0"/>
              </a:rPr>
              <a:t>здоровья.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0017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познавательно-исследовательской деятельности.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928794" y="3429000"/>
            <a:ext cx="696438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умение выдвигать гипотезы, делать выводы, устанавливать причинно-следственные связи;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Активизировать словарь детей, развивать</a:t>
            </a:r>
          </a:p>
          <a:p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отвечать на вопросы, аргументировать свой ответ;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 подбирать инструменты  для проведения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опытов.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342902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200026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Цель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85828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Интеграция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бразовательных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областей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2976" y="2786059"/>
            <a:ext cx="75724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 i="1" dirty="0"/>
              <a:t> 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Социально- коммуникативное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развитие</a:t>
            </a:r>
            <a:endParaRPr lang="ru-RU" altLang="ru-RU" sz="3200" b="1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Речевое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развитие</a:t>
            </a:r>
            <a:endParaRPr lang="ru-RU" altLang="ru-RU" sz="3200" b="1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Познавательное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развитие</a:t>
            </a:r>
            <a:endParaRPr lang="ru-RU" altLang="ru-RU" sz="3200" b="1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Трудовое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развити</a:t>
            </a:r>
            <a:r>
              <a:rPr lang="ru-RU" altLang="ru-RU" sz="32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</a:t>
            </a:r>
            <a:endParaRPr lang="ru-RU" altLang="ru-RU" sz="3200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altLang="ru-RU" i="1" dirty="0"/>
          </a:p>
          <a:p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81039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Подготовительный этап: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14" y="1714488"/>
            <a:ext cx="74294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400" dirty="0">
                <a:latin typeface="Constantia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Просмотр </a:t>
            </a:r>
            <a:r>
              <a:rPr lang="ru-RU" altLang="ru-RU" sz="2400" dirty="0" err="1" smtClean="0">
                <a:solidFill>
                  <a:srgbClr val="002060"/>
                </a:solidFill>
                <a:latin typeface="Constantia" pitchFamily="18" charset="0"/>
              </a:rPr>
              <a:t>мультимедийной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 презентации «Кока-Кола»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  <a:hlinkClick r:id="rId2" action="ppaction://hlinkpres?slideindex=1&amp;slidetitle="/>
              </a:rPr>
              <a:t> </a:t>
            </a:r>
            <a:endParaRPr lang="ru-RU" altLang="ru-RU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Беседа с  детьми: «Любимый напиток»</a:t>
            </a:r>
            <a:endParaRPr lang="en-US" alt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 Беседа с родителями на тему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«Что вы знаете о  </a:t>
            </a: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altLang="ru-RU" sz="2400" dirty="0" err="1" smtClean="0">
                <a:solidFill>
                  <a:srgbClr val="002060"/>
                </a:solidFill>
                <a:latin typeface="Constantia" pitchFamily="18" charset="0"/>
              </a:rPr>
              <a:t>Кока-Коле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?»»</a:t>
            </a:r>
            <a:endParaRPr lang="ru-RU" alt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 Опрос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родителей: «Любимый напиток вашего ребенка» </a:t>
            </a:r>
            <a:endParaRPr lang="ru-RU" alt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Анализ анкет</a:t>
            </a:r>
            <a:endParaRPr lang="ru-RU" altLang="ru-RU" sz="24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2060"/>
                </a:solidFill>
                <a:latin typeface="Constantia" pitchFamily="18" charset="0"/>
              </a:rPr>
              <a:t> Буклет для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itchFamily="18" charset="0"/>
              </a:rPr>
              <a:t>родителей «Напиток «Кока-Кола» – вред или польза?» </a:t>
            </a:r>
            <a:endParaRPr lang="ru-RU" alt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554562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 этап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142977" y="2786059"/>
            <a:ext cx="764386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Исследовательский вопрос: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Что будет с металлическими предметами, если их опустить в стаканчик с «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Кока-Колой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»?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Вероятно, если опустить металлический предмет в «Кока-Колу», то он заржавеет, как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 сказали дети: «Монетки стали золотыми, значит напиток оказывает воздействие 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металл»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7143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1.Влияние 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«Кока-Колы» 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              на 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металлические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озяин\Desktop\фото новое\107_PANA\P107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4191028" cy="3143271"/>
          </a:xfrm>
          <a:prstGeom prst="rect">
            <a:avLst/>
          </a:prstGeom>
          <a:noFill/>
        </p:spPr>
      </p:pic>
      <p:pic>
        <p:nvPicPr>
          <p:cNvPr id="5" name="Picture 3" descr="C:\Users\Хозяин\Desktop\фото новое\107_PANA\P107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фото новое\107_PANA\P107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571868" cy="2678901"/>
          </a:xfrm>
          <a:prstGeom prst="rect">
            <a:avLst/>
          </a:prstGeom>
          <a:noFill/>
        </p:spPr>
      </p:pic>
      <p:pic>
        <p:nvPicPr>
          <p:cNvPr id="3075" name="Picture 3" descr="C:\Users\Хозяин\Desktop\фото новое\107_PANA\P107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14356"/>
            <a:ext cx="3357554" cy="25181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3" y="157161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Было: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524722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Стало:</a:t>
            </a:r>
            <a:endParaRPr lang="ru-RU" sz="2800" dirty="0"/>
          </a:p>
        </p:txBody>
      </p:sp>
      <p:pic>
        <p:nvPicPr>
          <p:cNvPr id="3076" name="Picture 4" descr="C:\Users\Хозяин\Desktop\фото новое\107_PANA\P107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3190865" cy="2393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6288</TotalTime>
  <Words>646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Хозяин</cp:lastModifiedBy>
  <cp:revision>229</cp:revision>
  <dcterms:created xsi:type="dcterms:W3CDTF">2014-07-06T18:18:01Z</dcterms:created>
  <dcterms:modified xsi:type="dcterms:W3CDTF">2017-03-10T18:16:14Z</dcterms:modified>
</cp:coreProperties>
</file>