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5" r:id="rId3"/>
    <p:sldId id="264" r:id="rId4"/>
    <p:sldId id="261" r:id="rId5"/>
    <p:sldId id="263" r:id="rId6"/>
    <p:sldId id="267" r:id="rId7"/>
    <p:sldId id="266" r:id="rId8"/>
    <p:sldId id="268" r:id="rId9"/>
    <p:sldId id="269" r:id="rId10"/>
    <p:sldId id="271" r:id="rId11"/>
    <p:sldId id="270" r:id="rId12"/>
    <p:sldId id="273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6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9187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1340768"/>
            <a:ext cx="5615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«Полет в космос»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814" y1="94630" x2="95283" y2="6676"/>
                        <a14:foregroundMark x1="9361" y1="62990" x2="31422" y2="27286"/>
                        <a14:foregroundMark x1="39840" y1="67344" x2="92380" y2="20029"/>
                        <a14:foregroundMark x1="41292" y1="67344" x2="94122" y2="25544"/>
                        <a14:foregroundMark x1="32293" y1="57475" x2="81640" y2="6967"/>
                        <a14:foregroundMark x1="34035" y1="49927" x2="75835" y2="6967"/>
                        <a14:foregroundMark x1="44775" y1="65602" x2="77866" y2="45573"/>
                        <a14:foregroundMark x1="38099" y1="41800" x2="70319" y2="8418"/>
                        <a14:foregroundMark x1="11393" y1="80116" x2="28810" y2="58636"/>
                        <a14:foregroundMark x1="29100" y1="86212" x2="39550" y2="67925"/>
                        <a14:foregroundMark x1="76125" y1="13353" x2="85994" y2="1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8917">
            <a:off x="83162" y="3759679"/>
            <a:ext cx="3093928" cy="3093928"/>
          </a:xfrm>
          <a:prstGeom prst="rect">
            <a:avLst/>
          </a:prstGeom>
        </p:spPr>
      </p:pic>
      <p:pic>
        <p:nvPicPr>
          <p:cNvPr id="7" name="Picture 6" descr="http://il5.picdn.net/shutterstock/videos/301363/thumb/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0370"/>
            <a:ext cx="2654660" cy="21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57634" y="2420887"/>
            <a:ext cx="3819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Гимнастика для глаз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57621" y="5299414"/>
            <a:ext cx="5072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Разработала</a:t>
            </a:r>
            <a:r>
              <a:rPr lang="ru-RU" sz="3600" dirty="0" smtClean="0">
                <a:solidFill>
                  <a:srgbClr val="C00000"/>
                </a:solidFill>
              </a:rPr>
              <a:t>: </a:t>
            </a:r>
            <a:r>
              <a:rPr lang="ru-RU" sz="3600" dirty="0" smtClean="0">
                <a:solidFill>
                  <a:srgbClr val="C00000"/>
                </a:solidFill>
              </a:rPr>
              <a:t>Румянцева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endParaRPr lang="ru-RU" sz="3600" dirty="0" smtClean="0">
              <a:solidFill>
                <a:srgbClr val="C00000"/>
              </a:solidFill>
            </a:endParaRPr>
          </a:p>
          <a:p>
            <a:r>
              <a:rPr lang="ru-RU" sz="3600" dirty="0" smtClean="0">
                <a:solidFill>
                  <a:srgbClr val="C00000"/>
                </a:solidFill>
              </a:rPr>
              <a:t>Анна Николаевна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8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9187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814" y1="94630" x2="95283" y2="6676"/>
                        <a14:foregroundMark x1="9361" y1="62990" x2="31422" y2="27286"/>
                        <a14:foregroundMark x1="39840" y1="67344" x2="92380" y2="20029"/>
                        <a14:foregroundMark x1="41292" y1="67344" x2="94122" y2="25544"/>
                        <a14:foregroundMark x1="32293" y1="57475" x2="81640" y2="6967"/>
                        <a14:foregroundMark x1="34035" y1="49927" x2="75835" y2="6967"/>
                        <a14:foregroundMark x1="44775" y1="65602" x2="77866" y2="45573"/>
                        <a14:foregroundMark x1="38099" y1="41800" x2="70319" y2="8418"/>
                        <a14:foregroundMark x1="11393" y1="80116" x2="28810" y2="58636"/>
                        <a14:foregroundMark x1="29100" y1="86212" x2="39550" y2="67925"/>
                        <a14:foregroundMark x1="76125" y1="13353" x2="85994" y2="1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868635">
            <a:off x="2397282" y="1254285"/>
            <a:ext cx="4349432" cy="434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423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9187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814" y1="94630" x2="95283" y2="6676"/>
                        <a14:foregroundMark x1="9361" y1="62990" x2="31422" y2="27286"/>
                        <a14:foregroundMark x1="39840" y1="67344" x2="92380" y2="20029"/>
                        <a14:foregroundMark x1="41292" y1="67344" x2="94122" y2="25544"/>
                        <a14:foregroundMark x1="32293" y1="57475" x2="81640" y2="6967"/>
                        <a14:foregroundMark x1="34035" y1="49927" x2="75835" y2="6967"/>
                        <a14:foregroundMark x1="44775" y1="65602" x2="77866" y2="45573"/>
                        <a14:foregroundMark x1="38099" y1="41800" x2="70319" y2="8418"/>
                        <a14:foregroundMark x1="11393" y1="80116" x2="28810" y2="58636"/>
                        <a14:foregroundMark x1="29100" y1="86212" x2="39550" y2="67925"/>
                        <a14:foregroundMark x1="76125" y1="13353" x2="85994" y2="1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755655">
            <a:off x="3857516" y="2690580"/>
            <a:ext cx="1476840" cy="147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423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9187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814" y1="94630" x2="95283" y2="6676"/>
                        <a14:foregroundMark x1="9361" y1="62990" x2="31422" y2="27286"/>
                        <a14:foregroundMark x1="39840" y1="67344" x2="92380" y2="20029"/>
                        <a14:foregroundMark x1="41292" y1="67344" x2="94122" y2="25544"/>
                        <a14:foregroundMark x1="32293" y1="57475" x2="81640" y2="6967"/>
                        <a14:foregroundMark x1="34035" y1="49927" x2="75835" y2="6967"/>
                        <a14:foregroundMark x1="44775" y1="65602" x2="77866" y2="45573"/>
                        <a14:foregroundMark x1="38099" y1="41800" x2="70319" y2="8418"/>
                        <a14:foregroundMark x1="11393" y1="80116" x2="28810" y2="58636"/>
                        <a14:foregroundMark x1="29100" y1="86212" x2="39550" y2="67925"/>
                        <a14:foregroundMark x1="76125" y1="13353" x2="85994" y2="1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962851">
            <a:off x="2818508" y="-21123"/>
            <a:ext cx="1999505" cy="19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60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9187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814" y1="94630" x2="95283" y2="6676"/>
                        <a14:foregroundMark x1="9361" y1="62990" x2="31422" y2="27286"/>
                        <a14:foregroundMark x1="39840" y1="67344" x2="92380" y2="20029"/>
                        <a14:foregroundMark x1="41292" y1="67344" x2="94122" y2="25544"/>
                        <a14:foregroundMark x1="32293" y1="57475" x2="81640" y2="6967"/>
                        <a14:foregroundMark x1="34035" y1="49927" x2="75835" y2="6967"/>
                        <a14:foregroundMark x1="44775" y1="65602" x2="77866" y2="45573"/>
                        <a14:foregroundMark x1="38099" y1="41800" x2="70319" y2="8418"/>
                        <a14:foregroundMark x1="11393" y1="80116" x2="28810" y2="58636"/>
                        <a14:foregroundMark x1="29100" y1="86212" x2="39550" y2="67925"/>
                        <a14:foregroundMark x1="76125" y1="13353" x2="85994" y2="1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962851">
            <a:off x="3572248" y="4555827"/>
            <a:ext cx="1999505" cy="19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9187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814" y1="94630" x2="95283" y2="6676"/>
                        <a14:foregroundMark x1="9361" y1="62990" x2="31422" y2="27286"/>
                        <a14:foregroundMark x1="39840" y1="67344" x2="92380" y2="20029"/>
                        <a14:foregroundMark x1="41292" y1="67344" x2="94122" y2="25544"/>
                        <a14:foregroundMark x1="32293" y1="57475" x2="81640" y2="6967"/>
                        <a14:foregroundMark x1="34035" y1="49927" x2="75835" y2="6967"/>
                        <a14:foregroundMark x1="44775" y1="65602" x2="77866" y2="45573"/>
                        <a14:foregroundMark x1="38099" y1="41800" x2="70319" y2="8418"/>
                        <a14:foregroundMark x1="11393" y1="80116" x2="28810" y2="58636"/>
                        <a14:foregroundMark x1="29100" y1="86212" x2="39550" y2="67925"/>
                        <a14:foregroundMark x1="76125" y1="13353" x2="85994" y2="1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17551">
            <a:off x="405823" y="4890780"/>
            <a:ext cx="1999505" cy="19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710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61 -0.00624 C -0.02518 -0.14219 -0.16441 -0.34867 -0.12188 -0.47491 C -0.0757 -0.60786 0.13316 -0.61063 0.35711 -0.47745 C 0.58055 -0.34358 0.78854 -0.34635 0.8335 -0.47953 C 0.87656 -0.6074 0.74027 -0.81618 0.51649 -0.95167 " pathEditMode="relative" rAng="-3948603" ptsTypes="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9" y="-47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91874" cy="6858000"/>
          </a:xfrm>
          <a:prstGeom prst="rect">
            <a:avLst/>
          </a:prstGeom>
        </p:spPr>
      </p:pic>
      <p:pic>
        <p:nvPicPr>
          <p:cNvPr id="1026" name="Picture 2" descr="http://img-fotki.yandex.ru/get/9509/16969765.16b/0_7b64e_1002ff3a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8585" y="188640"/>
            <a:ext cx="1834704" cy="183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-fotki.yandex.ru/get/4614/66124276.21/0_63c95_d507fd6b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l5.picdn.net/shutterstock/videos/301363/thumb/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340" y="2529408"/>
            <a:ext cx="2654660" cy="21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948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9187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814" y1="94630" x2="95283" y2="6676"/>
                        <a14:foregroundMark x1="9361" y1="62990" x2="31422" y2="27286"/>
                        <a14:foregroundMark x1="39840" y1="67344" x2="92380" y2="20029"/>
                        <a14:foregroundMark x1="41292" y1="67344" x2="94122" y2="25544"/>
                        <a14:foregroundMark x1="32293" y1="57475" x2="81640" y2="6967"/>
                        <a14:foregroundMark x1="34035" y1="49927" x2="75835" y2="6967"/>
                        <a14:foregroundMark x1="44775" y1="65602" x2="77866" y2="45573"/>
                        <a14:foregroundMark x1="38099" y1="41800" x2="70319" y2="8418"/>
                        <a14:foregroundMark x1="11393" y1="80116" x2="28810" y2="58636"/>
                        <a14:foregroundMark x1="29100" y1="86212" x2="39550" y2="67925"/>
                        <a14:foregroundMark x1="76125" y1="13353" x2="85994" y2="1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63" y="4964201"/>
            <a:ext cx="1999505" cy="19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119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5.20231E-7 L 1.02622 -1.0090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2" y="-50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9187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814" y1="94630" x2="95283" y2="6676"/>
                        <a14:foregroundMark x1="9361" y1="62990" x2="31422" y2="27286"/>
                        <a14:foregroundMark x1="39840" y1="67344" x2="92380" y2="20029"/>
                        <a14:foregroundMark x1="41292" y1="67344" x2="94122" y2="25544"/>
                        <a14:foregroundMark x1="32293" y1="57475" x2="81640" y2="6967"/>
                        <a14:foregroundMark x1="34035" y1="49927" x2="75835" y2="6967"/>
                        <a14:foregroundMark x1="44775" y1="65602" x2="77866" y2="45573"/>
                        <a14:foregroundMark x1="38099" y1="41800" x2="70319" y2="8418"/>
                        <a14:foregroundMark x1="11393" y1="80116" x2="28810" y2="58636"/>
                        <a14:foregroundMark x1="29100" y1="86212" x2="39550" y2="67925"/>
                        <a14:foregroundMark x1="76125" y1="13353" x2="85994" y2="1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118804" y="4836025"/>
            <a:ext cx="1999505" cy="19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335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8.67052E-7 L -1.02952 -1.0069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76" y="-50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91874" cy="6858000"/>
          </a:xfrm>
          <a:prstGeom prst="rect">
            <a:avLst/>
          </a:prstGeom>
        </p:spPr>
      </p:pic>
      <p:pic>
        <p:nvPicPr>
          <p:cNvPr id="6146" name="Picture 2" descr="http://t2.ftcdn.net/jpg/00/62/24/01/400_F_62240152_8XQLhe2s9jOl3oW0pHyCuzJGK8jvQ58P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50" b="97750" l="0" r="95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1574" y="1368574"/>
            <a:ext cx="4120852" cy="412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1814" y1="94630" x2="95283" y2="6676"/>
                        <a14:foregroundMark x1="9361" y1="62990" x2="31422" y2="27286"/>
                        <a14:foregroundMark x1="39840" y1="67344" x2="92380" y2="20029"/>
                        <a14:foregroundMark x1="41292" y1="67344" x2="94122" y2="25544"/>
                        <a14:foregroundMark x1="32293" y1="57475" x2="81640" y2="6967"/>
                        <a14:foregroundMark x1="34035" y1="49927" x2="75835" y2="6967"/>
                        <a14:foregroundMark x1="44775" y1="65602" x2="77866" y2="45573"/>
                        <a14:foregroundMark x1="38099" y1="41800" x2="70319" y2="8418"/>
                        <a14:foregroundMark x1="11393" y1="80116" x2="28810" y2="58636"/>
                        <a14:foregroundMark x1="29100" y1="86212" x2="39550" y2="67925"/>
                        <a14:foregroundMark x1="76125" y1="13353" x2="85994" y2="1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430762">
            <a:off x="3730875" y="167072"/>
            <a:ext cx="1723666" cy="172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4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2454 C 0.13975 0.02454 0.25555 0.17014 0.25555 0.34977 C 0.25555 0.5294 0.13975 0.67546 -0.00261 0.67546 C -0.14497 0.67546 -0.26025 0.5294 -0.26025 0.34977 C -0.26025 0.17014 -0.14497 0.02454 -0.00261 0.02454 Z " pathEditMode="relative" rAng="0" ptsTypes="fffff">
                                      <p:cBhvr>
                                        <p:cTn id="6" dur="3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91874" cy="6858000"/>
          </a:xfrm>
          <a:prstGeom prst="rect">
            <a:avLst/>
          </a:prstGeom>
        </p:spPr>
      </p:pic>
      <p:pic>
        <p:nvPicPr>
          <p:cNvPr id="6146" name="Picture 2" descr="http://t2.ftcdn.net/jpg/00/62/24/01/400_F_62240152_8XQLhe2s9jOl3oW0pHyCuzJGK8jvQ58P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50" b="97750" l="0" r="95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1574" y="1368574"/>
            <a:ext cx="4120852" cy="412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1814" y1="94630" x2="95283" y2="6676"/>
                        <a14:foregroundMark x1="9361" y1="62990" x2="31422" y2="27286"/>
                        <a14:foregroundMark x1="39840" y1="67344" x2="92380" y2="20029"/>
                        <a14:foregroundMark x1="41292" y1="67344" x2="94122" y2="25544"/>
                        <a14:foregroundMark x1="32293" y1="57475" x2="81640" y2="6967"/>
                        <a14:foregroundMark x1="34035" y1="49927" x2="75835" y2="6967"/>
                        <a14:foregroundMark x1="44775" y1="65602" x2="77866" y2="45573"/>
                        <a14:foregroundMark x1="38099" y1="41800" x2="70319" y2="8418"/>
                        <a14:foregroundMark x1="11393" y1="80116" x2="28810" y2="58636"/>
                        <a14:foregroundMark x1="29100" y1="86212" x2="39550" y2="67925"/>
                        <a14:foregroundMark x1="76125" y1="13353" x2="85994" y2="1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430762">
            <a:off x="3730875" y="167072"/>
            <a:ext cx="1723666" cy="172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682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2454 C 0.13975 0.02454 0.25555 0.17014 0.25555 0.34977 C 0.25555 0.5294 0.13975 0.67546 -0.00261 0.67546 C -0.14497 0.67546 -0.26025 0.5294 -0.26025 0.34977 C -0.26025 0.17014 -0.14497 0.02454 -0.00261 0.02454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9187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814" y1="94630" x2="95283" y2="6676"/>
                        <a14:foregroundMark x1="9361" y1="62990" x2="31422" y2="27286"/>
                        <a14:foregroundMark x1="39840" y1="67344" x2="92380" y2="20029"/>
                        <a14:foregroundMark x1="41292" y1="67344" x2="94122" y2="25544"/>
                        <a14:foregroundMark x1="32293" y1="57475" x2="81640" y2="6967"/>
                        <a14:foregroundMark x1="34035" y1="49927" x2="75835" y2="6967"/>
                        <a14:foregroundMark x1="44775" y1="65602" x2="77866" y2="45573"/>
                        <a14:foregroundMark x1="38099" y1="41800" x2="70319" y2="8418"/>
                        <a14:foregroundMark x1="11393" y1="80116" x2="28810" y2="58636"/>
                        <a14:foregroundMark x1="29100" y1="86212" x2="39550" y2="67925"/>
                        <a14:foregroundMark x1="76125" y1="13353" x2="85994" y2="1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755655">
            <a:off x="3596184" y="4561945"/>
            <a:ext cx="1999505" cy="19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035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0026 -0.9932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4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9187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1814" y1="94630" x2="95283" y2="6676"/>
                        <a14:foregroundMark x1="9361" y1="62990" x2="31422" y2="27286"/>
                        <a14:foregroundMark x1="39840" y1="67344" x2="92380" y2="20029"/>
                        <a14:foregroundMark x1="41292" y1="67344" x2="94122" y2="25544"/>
                        <a14:foregroundMark x1="32293" y1="57475" x2="81640" y2="6967"/>
                        <a14:foregroundMark x1="34035" y1="49927" x2="75835" y2="6967"/>
                        <a14:foregroundMark x1="44775" y1="65602" x2="77866" y2="45573"/>
                        <a14:foregroundMark x1="38099" y1="41800" x2="70319" y2="8418"/>
                        <a14:foregroundMark x1="11393" y1="80116" x2="28810" y2="58636"/>
                        <a14:foregroundMark x1="29100" y1="86212" x2="39550" y2="67925"/>
                        <a14:foregroundMark x1="76125" y1="13353" x2="85994" y2="1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035209">
            <a:off x="3596184" y="340692"/>
            <a:ext cx="1999505" cy="19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893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99352 L -0.0052 0.00023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4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13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Хозяин</cp:lastModifiedBy>
  <cp:revision>36</cp:revision>
  <dcterms:created xsi:type="dcterms:W3CDTF">2016-03-26T10:36:30Z</dcterms:created>
  <dcterms:modified xsi:type="dcterms:W3CDTF">2016-10-25T06:50:08Z</dcterms:modified>
</cp:coreProperties>
</file>