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9" r:id="rId5"/>
    <p:sldId id="272" r:id="rId6"/>
    <p:sldId id="273" r:id="rId7"/>
    <p:sldId id="274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autotravel.ru/phalbum.php/90034/10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918450" cy="317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800" smtClean="0"/>
              <a:t/>
            </a:r>
            <a:br>
              <a:rPr lang="ru-RU" sz="8800" smtClean="0"/>
            </a:br>
            <a:r>
              <a:rPr lang="ru-RU" sz="8800" smtClean="0"/>
              <a:t/>
            </a:r>
            <a:br>
              <a:rPr lang="ru-RU" sz="8800" smtClean="0"/>
            </a:br>
            <a:endParaRPr lang="ru-RU" sz="7200" b="1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38" y="642938"/>
            <a:ext cx="7286625" cy="32146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sz="4000" b="1" smtClean="0"/>
          </a:p>
          <a:p>
            <a:pPr algn="l" eaLnBrk="1" hangingPunct="1">
              <a:lnSpc>
                <a:spcPct val="80000"/>
              </a:lnSpc>
            </a:pPr>
            <a:r>
              <a:rPr lang="ru-RU" sz="4000" b="1" smtClean="0"/>
              <a:t>      </a:t>
            </a:r>
            <a:r>
              <a:rPr lang="ru-RU" sz="2400" b="1" smtClean="0"/>
              <a:t> </a:t>
            </a:r>
          </a:p>
          <a:p>
            <a:pPr algn="r" eaLnBrk="1" hangingPunct="1">
              <a:lnSpc>
                <a:spcPct val="80000"/>
              </a:lnSpc>
            </a:pPr>
            <a:endParaRPr lang="ru-RU" sz="1800" b="1" smtClean="0"/>
          </a:p>
          <a:p>
            <a:pPr algn="r" eaLnBrk="1" hangingPunct="1">
              <a:lnSpc>
                <a:spcPct val="80000"/>
              </a:lnSpc>
            </a:pPr>
            <a:endParaRPr lang="ru-RU" sz="1800" b="1" smtClean="0"/>
          </a:p>
          <a:p>
            <a:pPr algn="r" eaLnBrk="1" hangingPunct="1">
              <a:lnSpc>
                <a:spcPct val="80000"/>
              </a:lnSpc>
            </a:pPr>
            <a:endParaRPr lang="ru-RU" sz="1800" b="1" smtClean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571625" y="-642938"/>
            <a:ext cx="7143750" cy="6786563"/>
          </a:xfrm>
          <a:prstGeom prst="horizontalScroll">
            <a:avLst/>
          </a:prstGeom>
          <a:solidFill>
            <a:srgbClr val="DDFF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Наша </a:t>
            </a: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«Пчёлка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»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4BC34"/>
                </a:solidFill>
                <a:latin typeface="Monotype Corsiva" pitchFamily="66" charset="0"/>
              </a:rPr>
              <a:t>                                                      Румянцева А.Н.</a:t>
            </a:r>
          </a:p>
        </p:txBody>
      </p:sp>
      <p:pic>
        <p:nvPicPr>
          <p:cNvPr id="2054" name="Picture 3" descr="C:\Users\Хозяин\Desktop\картинки\9b21c2f632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-428625"/>
            <a:ext cx="33623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Хозяин\Desktop\картинки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8575" y="4857750"/>
            <a:ext cx="2127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85750" y="0"/>
            <a:ext cx="3929063" cy="2000250"/>
          </a:xfrm>
          <a:prstGeom prst="cloudCallout">
            <a:avLst>
              <a:gd name="adj1" fmla="val 40676"/>
              <a:gd name="adj2" fmla="val 8261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chemeClr val="accent2"/>
                </a:solidFill>
                <a:latin typeface="Georgia" pitchFamily="18" charset="0"/>
              </a:rPr>
              <a:t>Роль Емели</a:t>
            </a:r>
          </a:p>
          <a:p>
            <a:pPr algn="ctr"/>
            <a:endParaRPr lang="ru-RU" sz="4000" b="1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1268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4754563" y="144780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8112125" y="519113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826375" y="173355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Хозяин\Desktop\Новая папка (5)\P1030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8034">
            <a:off x="4483326" y="696130"/>
            <a:ext cx="425291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8" descr="C:\Users\Хозяин\Desktop\Новая папка (5)\P10302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625">
            <a:off x="759672" y="3197695"/>
            <a:ext cx="507047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73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8183563" y="4090988"/>
            <a:ext cx="69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6397625" y="5233988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8040688" y="573405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3182938" y="447675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325438" y="804863"/>
            <a:ext cx="69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4754563" y="144780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8112125" y="519113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826375" y="173355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0" descr="Фото Даниловский Казанский монастырь на Горушке (Данилов (Ярославская область)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85750"/>
            <a:ext cx="3870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Users\Хозяин\Desktop\rumyantseva_anna_nikolaevna_w620_h4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3000375"/>
            <a:ext cx="49974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AutoShape 3"/>
          <p:cNvSpPr>
            <a:spLocks noChangeArrowheads="1"/>
          </p:cNvSpPr>
          <p:nvPr/>
        </p:nvSpPr>
        <p:spPr bwMode="auto">
          <a:xfrm>
            <a:off x="0" y="0"/>
            <a:ext cx="5143500" cy="2500313"/>
          </a:xfrm>
          <a:prstGeom prst="cloudCallout">
            <a:avLst>
              <a:gd name="adj1" fmla="val 43264"/>
              <a:gd name="adj2" fmla="val 7041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Всероссийский конкурс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«Я люблю мой край родной»</a:t>
            </a:r>
            <a:endParaRPr lang="ru-RU" sz="2800" b="1">
              <a:solidFill>
                <a:schemeClr val="accent2"/>
              </a:solidFill>
              <a:latin typeface="Georgia" pitchFamily="18" charset="0"/>
            </a:endParaRPr>
          </a:p>
          <a:p>
            <a:pPr algn="ctr"/>
            <a:endParaRPr lang="ru-RU" sz="4000" b="1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4754563" y="144780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325438" y="573405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826375" y="173355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 descr="C:\Users\Хозяин\Desktop\P103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357298"/>
            <a:ext cx="7215238" cy="519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0" y="0"/>
            <a:ext cx="5143500" cy="1928813"/>
          </a:xfrm>
          <a:prstGeom prst="cloudCallout">
            <a:avLst>
              <a:gd name="adj1" fmla="val 47529"/>
              <a:gd name="adj2" fmla="val 6254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Театр педагогов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«Курочка Ряба»</a:t>
            </a:r>
            <a:endParaRPr lang="ru-RU" sz="28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4000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4344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254875" y="201930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5254625" y="1519238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683500" y="233363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1897063" y="2090738"/>
            <a:ext cx="69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4754563" y="144780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8112125" y="519113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826375" y="173355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C:\Users\Хозяин\Desktop\картинки\SAM_04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642938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C:\Users\Хозяин\Desktop\картинки\SAM_04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038" y="2857500"/>
            <a:ext cx="46926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57188" y="0"/>
            <a:ext cx="3929062" cy="1643063"/>
          </a:xfrm>
          <a:prstGeom prst="cloudCallout">
            <a:avLst>
              <a:gd name="adj1" fmla="val 35094"/>
              <a:gd name="adj2" fmla="val 12225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23 ФЕВРАЛЯ </a:t>
            </a:r>
            <a:endParaRPr lang="ru-RU" sz="2800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4000" b="1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714375" y="1714500"/>
            <a:ext cx="8135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  <p:pic>
        <p:nvPicPr>
          <p:cNvPr id="17411" name="Picture 3" descr="C:\Users\Хозяин\Desktop\картинки\9b21c2f632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214438"/>
            <a:ext cx="33623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Хозяин\Desktop\картинки\childrens_roundabout_53.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830638"/>
            <a:ext cx="2786062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64000"/>
            <a:ext cx="25717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9"/>
          <p:cNvSpPr>
            <a:spLocks noChangeArrowheads="1"/>
          </p:cNvSpPr>
          <p:nvPr/>
        </p:nvSpPr>
        <p:spPr bwMode="auto">
          <a:xfrm>
            <a:off x="1428750" y="3071813"/>
            <a:ext cx="52657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Arial" charset="0"/>
              </a:rPr>
              <a:t>Весна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Text Box 13"/>
          <p:cNvSpPr txBox="1">
            <a:spLocks noChangeArrowheads="1"/>
          </p:cNvSpPr>
          <p:nvPr/>
        </p:nvSpPr>
        <p:spPr bwMode="auto">
          <a:xfrm>
            <a:off x="4716463" y="981075"/>
            <a:ext cx="39592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  </a:t>
            </a:r>
          </a:p>
          <a:p>
            <a:pPr algn="just"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   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18435" name="Picture 2" descr="F:\20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500188"/>
            <a:ext cx="6556375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C:\Users\Хозяин\Desktop\картинки\solntse_w217_h2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1914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2143125" y="214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Районный конкурс </a:t>
            </a:r>
          </a:p>
          <a:p>
            <a:r>
              <a:rPr lang="ru-RU" sz="2800" b="1">
                <a:solidFill>
                  <a:srgbClr val="FF0000"/>
                </a:solidFill>
              </a:rPr>
              <a:t>«Семья в объективе»</a:t>
            </a:r>
            <a:endParaRPr lang="ru-RU" sz="2800"/>
          </a:p>
        </p:txBody>
      </p:sp>
      <p:pic>
        <p:nvPicPr>
          <p:cNvPr id="18438" name="Picture 4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305425"/>
            <a:ext cx="1428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05425"/>
            <a:ext cx="1428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918450" cy="317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800" smtClean="0"/>
              <a:t/>
            </a:r>
            <a:br>
              <a:rPr lang="ru-RU" sz="8800" smtClean="0"/>
            </a:br>
            <a:r>
              <a:rPr lang="ru-RU" sz="8800" smtClean="0"/>
              <a:t/>
            </a:r>
            <a:br>
              <a:rPr lang="ru-RU" sz="8800" smtClean="0"/>
            </a:br>
            <a:endParaRPr lang="ru-RU" sz="7200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0"/>
            <a:ext cx="7286625" cy="32146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sz="4000" b="1" smtClean="0"/>
          </a:p>
          <a:p>
            <a:pPr algn="l" eaLnBrk="1" hangingPunct="1">
              <a:lnSpc>
                <a:spcPct val="80000"/>
              </a:lnSpc>
            </a:pPr>
            <a:r>
              <a:rPr lang="ru-RU" sz="4000" b="1" smtClean="0"/>
              <a:t>      </a:t>
            </a:r>
            <a:r>
              <a:rPr lang="ru-RU" sz="2400" b="1" smtClean="0"/>
              <a:t> </a:t>
            </a:r>
          </a:p>
          <a:p>
            <a:pPr algn="r" eaLnBrk="1" hangingPunct="1">
              <a:lnSpc>
                <a:spcPct val="80000"/>
              </a:lnSpc>
            </a:pPr>
            <a:endParaRPr lang="ru-RU" sz="1800" b="1" smtClean="0"/>
          </a:p>
          <a:p>
            <a:pPr algn="r" eaLnBrk="1" hangingPunct="1">
              <a:lnSpc>
                <a:spcPct val="80000"/>
              </a:lnSpc>
            </a:pPr>
            <a:endParaRPr lang="ru-RU" sz="1800" b="1" smtClean="0"/>
          </a:p>
          <a:p>
            <a:pPr algn="r" eaLnBrk="1" hangingPunct="1">
              <a:lnSpc>
                <a:spcPct val="80000"/>
              </a:lnSpc>
            </a:pPr>
            <a:endParaRPr lang="ru-RU" sz="1800" b="1" smtClean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714500" y="285750"/>
            <a:ext cx="5929313" cy="1928813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</a:rPr>
              <a:t>Театрализованные игры</a:t>
            </a:r>
          </a:p>
        </p:txBody>
      </p:sp>
      <p:pic>
        <p:nvPicPr>
          <p:cNvPr id="20486" name="Picture 2" descr="C:\Users\Хозяин\Desktop\фото птицы\P1030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5735">
            <a:off x="698500" y="635000"/>
            <a:ext cx="4092575" cy="30686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487" name="Picture 3" descr="C:\Users\Хозяин\Desktop\фото птицы\P10303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714750"/>
            <a:ext cx="3214687" cy="24114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88" name="Picture 4" descr="C:\Users\Хозяин\Desktop\фото птицы\P10303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3929063"/>
            <a:ext cx="3000375" cy="23907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489" name="Picture 5" descr="C:\Users\Хозяин\Desktop\фото птицы\P10303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30631">
            <a:off x="4630738" y="331788"/>
            <a:ext cx="3951287" cy="2946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3" name="Выноска-облако 22"/>
          <p:cNvSpPr/>
          <p:nvPr/>
        </p:nvSpPr>
        <p:spPr>
          <a:xfrm>
            <a:off x="2714625" y="2714625"/>
            <a:ext cx="4071938" cy="1643063"/>
          </a:xfrm>
          <a:prstGeom prst="cloudCallout">
            <a:avLst>
              <a:gd name="adj1" fmla="val -14718"/>
              <a:gd name="adj2" fmla="val 37822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Стенгазета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К.Д.Ушинский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57188" y="0"/>
            <a:ext cx="6357937" cy="2214563"/>
          </a:xfrm>
          <a:prstGeom prst="horizontalScroll">
            <a:avLst/>
          </a:prstGeom>
          <a:solidFill>
            <a:srgbClr val="DDFFD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Весеннее развлечение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«В весеннем лесу»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3556" name="Picture 3" descr="C:\Users\Хозяин\Desktop\картинки\9b21c2f632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714375"/>
            <a:ext cx="33623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C:\Users\Хозяин\Desktop\DSC05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4429156" cy="332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9" name="Picture 7" descr="C:\Users\Хозяин\Desktop\картинки\DSC05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964653"/>
            <a:ext cx="5000627" cy="375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755650" y="5949950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000" b="1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2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endParaRPr lang="ru-RU" sz="2000"/>
          </a:p>
        </p:txBody>
      </p:sp>
      <p:pic>
        <p:nvPicPr>
          <p:cNvPr id="24580" name="Picture 3" descr="C:\Users\Хозяин\Desktop\Работа за уч. год\аня\DCIM\101MSDCF\DSC05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00188"/>
            <a:ext cx="6786562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Заголовок 3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50018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</a:rPr>
              <a:t>Оформление </a:t>
            </a:r>
            <a:r>
              <a:rPr lang="ru-RU" sz="3100" b="1" i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3100" b="1" i="1" dirty="0" smtClean="0">
                <a:solidFill>
                  <a:srgbClr val="FF0000"/>
                </a:solidFill>
              </a:rPr>
              <a:t> </a:t>
            </a:r>
            <a:r>
              <a:rPr lang="en-US" sz="3100" b="1" i="1" dirty="0" smtClean="0">
                <a:solidFill>
                  <a:srgbClr val="FF0000"/>
                </a:solidFill>
              </a:rPr>
              <a:t/>
            </a:r>
            <a:br>
              <a:rPr lang="en-US" sz="3100" b="1" i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4582" name="Picture 8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4838700"/>
            <a:ext cx="1857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Users\Хозяин\Desktop\картинки\majj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830263"/>
            <a:ext cx="23415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755650" y="5949950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ru-RU" sz="2000" b="1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2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endParaRPr lang="ru-RU" sz="2000"/>
          </a:p>
        </p:txBody>
      </p:sp>
      <p:sp>
        <p:nvSpPr>
          <p:cNvPr id="38916" name="Заголовок 3"/>
          <p:cNvSpPr>
            <a:spLocks noGrp="1"/>
          </p:cNvSpPr>
          <p:nvPr>
            <p:ph type="title"/>
          </p:nvPr>
        </p:nvSpPr>
        <p:spPr>
          <a:xfrm>
            <a:off x="500063" y="1785938"/>
            <a:ext cx="8229600" cy="35718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Театр педагогов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«Целебная травка»</a:t>
            </a:r>
            <a:r>
              <a:rPr lang="en-US" sz="3600" b="1" i="1" dirty="0" smtClean="0">
                <a:solidFill>
                  <a:srgbClr val="FF0000"/>
                </a:solidFill>
              </a:rPr>
              <a:t/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7894" name="Picture 2" descr="C:\Users\Хозяин\Desktop\qmdff3nsncs_w400_h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286544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6630" name="Picture 8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0" y="4926013"/>
            <a:ext cx="17780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6013"/>
            <a:ext cx="17780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642938" y="214313"/>
            <a:ext cx="4286250" cy="8048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  <p:pic>
        <p:nvPicPr>
          <p:cNvPr id="3076" name="Picture 2" descr="C:\Users\Хозяин\Desktop\картинки\img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Хозяин\Desktop\картинки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95230"/>
            <a:ext cx="3643338" cy="471799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2000250" y="2928938"/>
            <a:ext cx="3786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     Осень</a:t>
            </a:r>
          </a:p>
        </p:txBody>
      </p:sp>
      <p:pic>
        <p:nvPicPr>
          <p:cNvPr id="3079" name="Picture 2" descr="C:\Users\Хозяин\Desktop\картинки\9b21c2f632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-214313"/>
            <a:ext cx="3362325" cy="211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C:\Users\Хозяин\Desktop\картинки\09257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1214438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C:\Users\Хозяин\Desktop\картинки\09257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5000625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Users\Хозяин\Desktop\картинки\09257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072063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" descr="C:\Users\Хозяин\Desktop\картинки\09257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000125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285750"/>
            <a:ext cx="2286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7651" name="Picture 6" descr="G:\9 мая\DSCN2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4286250" cy="32146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 descr="G:\9 мая\DSCN2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3714776" cy="42707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7-конечная звезда 7"/>
          <p:cNvSpPr/>
          <p:nvPr/>
        </p:nvSpPr>
        <p:spPr>
          <a:xfrm>
            <a:off x="3357563" y="285750"/>
            <a:ext cx="3071812" cy="192881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День Победы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3071802" y="5500702"/>
            <a:ext cx="642937" cy="7858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929563" y="4786313"/>
            <a:ext cx="642937" cy="7858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6286500" y="5857875"/>
            <a:ext cx="642938" cy="7858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14313" y="3429000"/>
            <a:ext cx="642937" cy="7858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259" name="Picture 5" descr="books-clipar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4449744"/>
            <a:ext cx="2214578" cy="221382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699" name="Picture 5" descr="C:\Users\Хозяин\Desktop\картинки\img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203700"/>
            <a:ext cx="2286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16430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773613"/>
            <a:ext cx="15716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C:\Users\Хозяин\Desktop\картинки\09090909_w150_h1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71480"/>
            <a:ext cx="1577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11"/>
          <p:cNvSpPr>
            <a:spLocks noChangeArrowheads="1"/>
          </p:cNvSpPr>
          <p:nvPr/>
        </p:nvSpPr>
        <p:spPr bwMode="auto">
          <a:xfrm rot="-446048">
            <a:off x="2466951" y="1958328"/>
            <a:ext cx="60053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Творческих     </a:t>
            </a:r>
          </a:p>
          <a:p>
            <a:r>
              <a:rPr lang="ru-RU" sz="5400" b="1" dirty="0">
                <a:solidFill>
                  <a:srgbClr val="FF0000"/>
                </a:solidFill>
              </a:rPr>
              <a:t>            успехов!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642938" y="214313"/>
            <a:ext cx="4286250" cy="8048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  <p:pic>
        <p:nvPicPr>
          <p:cNvPr id="4100" name="Picture 2" descr="C:\Users\Хозяин\Desktop\картинки\img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Хозяин\Desktop\Работа за уч. год\аня\DSC04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928802"/>
            <a:ext cx="5072098" cy="3624564"/>
          </a:xfrm>
          <a:prstGeom prst="rect">
            <a:avLst/>
          </a:prstGeom>
          <a:ln w="1270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2" name="Picture 2" descr="C:\Users\Хозяин\Desktop\картинки\9b21c2f632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85750"/>
            <a:ext cx="33623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0" y="642938"/>
            <a:ext cx="4857750" cy="178593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Выставка поделок из природного материала «Возвращение лета»</a:t>
            </a:r>
          </a:p>
        </p:txBody>
      </p:sp>
      <p:pic>
        <p:nvPicPr>
          <p:cNvPr id="4104" name="Picture 8" descr="C:\Users\Хозяин\Desktop\юлечка\Фотографии\АННЫ\юля\100_PANA\P10001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357563"/>
            <a:ext cx="4286250" cy="32146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  <p:pic>
        <p:nvPicPr>
          <p:cNvPr id="5123" name="Picture 2" descr="C:\Users\Хозяин\Desktop\картинки\img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Хозяин\Desktop\фотки детского сада\P10206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Picture 5" descr="C:\Users\Хозяин\Desktop\фотки детского сада\P1020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7" descr="C:\Users\Хозяин\Desktop\фотки детского сада\P10207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33924"/>
            <a:ext cx="4214842" cy="28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3" descr="C:\Users\Хозяин\Desktop\фотки детского сада\P10207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752768"/>
            <a:ext cx="3357586" cy="276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Горизонтальный свиток 8"/>
          <p:cNvSpPr/>
          <p:nvPr/>
        </p:nvSpPr>
        <p:spPr>
          <a:xfrm>
            <a:off x="428625" y="0"/>
            <a:ext cx="7000875" cy="121443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ru-RU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Осенний праздник 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«Как искали солнечных зайчиков»</a:t>
            </a:r>
            <a:endParaRPr lang="ru-RU" sz="2800" dirty="0"/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    </a:t>
            </a:r>
            <a:endParaRPr lang="ru-RU" sz="2800" dirty="0"/>
          </a:p>
        </p:txBody>
      </p:sp>
      <p:pic>
        <p:nvPicPr>
          <p:cNvPr id="5129" name="Picture 3" descr="C:\Users\Хозяин\Desktop\картинки\092570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27689">
            <a:off x="6265862" y="496888"/>
            <a:ext cx="3175001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" descr="C:\Users\Хозяин\Desktop\картинки\092570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3214688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  <p:pic>
        <p:nvPicPr>
          <p:cNvPr id="6147" name="Picture 2" descr="C:\Users\Хозяин\Desktop\картинки\img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C:\Users\Хозяин\Desktop\картинки\35bb303275d18b8d00c939e73fadd6c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42938"/>
            <a:ext cx="762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Users\Хозяин\Desktop\картинки\09257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14375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642938" y="142875"/>
            <a:ext cx="7072312" cy="17145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Экскурсия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      к Преображенскому пруду</a:t>
            </a:r>
            <a:endParaRPr lang="ru-RU" sz="2800" dirty="0"/>
          </a:p>
        </p:txBody>
      </p:sp>
      <p:pic>
        <p:nvPicPr>
          <p:cNvPr id="6151" name="Picture 3" descr="C:\Users\Хозяин\Desktop\картинки\09257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-142875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C:\Users\Хозяин\Desktop\картинки\img2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786313"/>
            <a:ext cx="2151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" descr="C:\Users\Хозяин\Desktop\фотки детского сада\P10206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714488"/>
            <a:ext cx="7629305" cy="489272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54" name="Picture 3" descr="C:\Users\Хозяин\Desktop\картинки\09257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286000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" descr="C:\Users\Хозяин\Desktop\картинки\09257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88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5400" b="1">
              <a:solidFill>
                <a:srgbClr val="C00000"/>
              </a:solidFill>
            </a:endParaRPr>
          </a:p>
        </p:txBody>
      </p:sp>
      <p:pic>
        <p:nvPicPr>
          <p:cNvPr id="7171" name="Picture 2" descr="C:\Users\Хозяин\Desktop\картинки\img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642938" y="142875"/>
            <a:ext cx="7072312" cy="17145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Аквариум дружбы»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   </a:t>
            </a:r>
            <a:endParaRPr lang="ru-RU" sz="2800" dirty="0"/>
          </a:p>
        </p:txBody>
      </p:sp>
      <p:pic>
        <p:nvPicPr>
          <p:cNvPr id="7173" name="Picture 3" descr="C:\Users\Хозяин\Desktop\картинки\childrens_roundabout_20.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42900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C:\Users\Хозяин\Desktop\фото группы\P1020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928802"/>
            <a:ext cx="6215074" cy="466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3" descr="C:\Users\Хозяин\Desktop\картинки\09257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714375"/>
            <a:ext cx="41576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:\Users\Хозяин\Desktop\картинки\09257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01">
            <a:off x="5538788" y="2022475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C:\Users\Хозяин\Desktop\картинки\img2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786313"/>
            <a:ext cx="26431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403475" y="1000125"/>
            <a:ext cx="5000625" cy="2928938"/>
          </a:xfrm>
          <a:prstGeom prst="cloudCallout">
            <a:avLst>
              <a:gd name="adj1" fmla="val -27921"/>
              <a:gd name="adj2" fmla="val 4379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Georgia" pitchFamily="18" charset="0"/>
              </a:rPr>
              <a:t>Зима</a:t>
            </a:r>
          </a:p>
        </p:txBody>
      </p:sp>
      <p:pic>
        <p:nvPicPr>
          <p:cNvPr id="8196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825500" y="5519738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54063" y="3019425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897813" y="573405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3754438" y="5662613"/>
            <a:ext cx="69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2111375" y="430530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5897563" y="2162175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2968625" y="2090738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3254375" y="3376613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C:\Users\Хозяин\Desktop\фото группы\P1020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860735" cy="289555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25" descr="C:\Users\Хозяин\Desktop\фото группы\P1020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4156929" cy="292895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24" descr="C:\Users\Хозяин\Desktop\фото группы\P1020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876"/>
            <a:ext cx="4000529" cy="30003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8438" name="AutoShape 3"/>
          <p:cNvSpPr>
            <a:spLocks noChangeArrowheads="1"/>
          </p:cNvSpPr>
          <p:nvPr/>
        </p:nvSpPr>
        <p:spPr bwMode="auto">
          <a:xfrm>
            <a:off x="4714875" y="0"/>
            <a:ext cx="4286250" cy="2500313"/>
          </a:xfrm>
          <a:prstGeom prst="cloudCallout">
            <a:avLst>
              <a:gd name="adj1" fmla="val -44620"/>
              <a:gd name="adj2" fmla="val 7593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Родительское собрание  «По дороге к Азбуке»</a:t>
            </a:r>
            <a:endParaRPr lang="ru-RU" sz="2800" b="1">
              <a:solidFill>
                <a:schemeClr val="accent2"/>
              </a:solidFill>
              <a:latin typeface="Georgia" pitchFamily="18" charset="0"/>
            </a:endParaRPr>
          </a:p>
          <a:p>
            <a:pPr algn="ctr"/>
            <a:endParaRPr lang="ru-RU" sz="4000" b="1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9223" name="Picture 6" descr="80716455_large_0_435f1_94936c48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45891">
            <a:off x="4754563" y="1447800"/>
            <a:ext cx="690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80716455_large_0_435f1_94936c48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45891">
            <a:off x="8112125" y="519113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6" descr="80716455_large_0_435f1_94936c48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45891">
            <a:off x="7826375" y="173355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111125" y="87630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826375" y="1590675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F:\фото аня\P1020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214688"/>
            <a:ext cx="5334000" cy="3500437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46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3540125" y="590550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Хозяин\Desktop\get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642918"/>
            <a:ext cx="4476782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4" name="AutoShape 3"/>
          <p:cNvSpPr>
            <a:spLocks noChangeArrowheads="1"/>
          </p:cNvSpPr>
          <p:nvPr/>
        </p:nvSpPr>
        <p:spPr bwMode="auto">
          <a:xfrm>
            <a:off x="0" y="0"/>
            <a:ext cx="5000625" cy="2786063"/>
          </a:xfrm>
          <a:prstGeom prst="cloudCallout">
            <a:avLst>
              <a:gd name="adj1" fmla="val 43403"/>
              <a:gd name="adj2" fmla="val 7161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 Новогодний праздник 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 «В гостях у царя Гороха»</a:t>
            </a:r>
            <a:endParaRPr lang="ru-RU" sz="2800" b="1">
              <a:solidFill>
                <a:schemeClr val="accent2"/>
              </a:solidFill>
              <a:latin typeface="Georgia" pitchFamily="18" charset="0"/>
            </a:endParaRPr>
          </a:p>
          <a:p>
            <a:pPr algn="ctr"/>
            <a:endParaRPr lang="ru-RU" sz="4000" b="1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0249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6254750" y="5519738"/>
            <a:ext cx="690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969250" y="5591175"/>
            <a:ext cx="6905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 descr="80716455_large_0_435f1_94936c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5891">
            <a:off x="7469188" y="4233863"/>
            <a:ext cx="690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FFF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93</Words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</vt:lpstr>
      <vt:lpstr>Слайд 17</vt:lpstr>
      <vt:lpstr>Оформление портфолио       </vt:lpstr>
      <vt:lpstr>  Театр педагогов  «Целебная травка»        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Хозяин</dc:creator>
  <cp:lastModifiedBy>Хозяин</cp:lastModifiedBy>
  <cp:revision>3</cp:revision>
  <dcterms:created xsi:type="dcterms:W3CDTF">2016-11-07T16:26:48Z</dcterms:created>
  <dcterms:modified xsi:type="dcterms:W3CDTF">2016-11-07T16:48:56Z</dcterms:modified>
</cp:coreProperties>
</file>