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3" r:id="rId3"/>
    <p:sldId id="308" r:id="rId4"/>
    <p:sldId id="267" r:id="rId5"/>
    <p:sldId id="309" r:id="rId6"/>
    <p:sldId id="310" r:id="rId7"/>
    <p:sldId id="311" r:id="rId8"/>
    <p:sldId id="312" r:id="rId9"/>
    <p:sldId id="315" r:id="rId10"/>
    <p:sldId id="314" r:id="rId11"/>
    <p:sldId id="316" r:id="rId12"/>
    <p:sldId id="317" r:id="rId13"/>
    <p:sldId id="318" r:id="rId14"/>
    <p:sldId id="319" r:id="rId15"/>
    <p:sldId id="320" r:id="rId16"/>
    <p:sldId id="322" r:id="rId17"/>
    <p:sldId id="323" r:id="rId18"/>
    <p:sldId id="324" r:id="rId19"/>
    <p:sldId id="325" r:id="rId20"/>
    <p:sldId id="32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3" autoAdjust="0"/>
  </p:normalViewPr>
  <p:slideViewPr>
    <p:cSldViewPr>
      <p:cViewPr varScale="1">
        <p:scale>
          <a:sx n="107" d="100"/>
          <a:sy n="107" d="100"/>
        </p:scale>
        <p:origin x="11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220486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коллекционируем…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902.JPG"/>
          <p:cNvPicPr/>
          <p:nvPr/>
        </p:nvPicPr>
        <p:blipFill>
          <a:blip r:embed="rId3" cstate="print"/>
          <a:srcRect b="16491"/>
          <a:stretch>
            <a:fillRect/>
          </a:stretch>
        </p:blipFill>
        <p:spPr bwMode="auto">
          <a:xfrm>
            <a:off x="857224" y="2357430"/>
            <a:ext cx="6929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07154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 здравствует мыло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душистое…»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77867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128586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«Глиняная игрушка»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322.JPG"/>
          <p:cNvPicPr/>
          <p:nvPr/>
        </p:nvPicPr>
        <p:blipFill>
          <a:blip r:embed="rId3" cstate="print"/>
          <a:srcRect t="27564"/>
          <a:stretch>
            <a:fillRect/>
          </a:stretch>
        </p:blipFill>
        <p:spPr bwMode="auto">
          <a:xfrm>
            <a:off x="1643042" y="2571744"/>
            <a:ext cx="7114807" cy="39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на сайт\коллекции\P1070324.JPG"/>
          <p:cNvPicPr/>
          <p:nvPr/>
        </p:nvPicPr>
        <p:blipFill>
          <a:blip r:embed="rId4" cstate="print"/>
          <a:srcRect t="32026"/>
          <a:stretch>
            <a:fillRect/>
          </a:stretch>
        </p:blipFill>
        <p:spPr bwMode="auto">
          <a:xfrm>
            <a:off x="0" y="642918"/>
            <a:ext cx="5357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57818" y="1214422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«Маша и медведь»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7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757242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71435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из пробок...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5368921" cy="388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новое\107_PANA\P10707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940161" cy="28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4429132"/>
            <a:ext cx="4374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«Ветер по морю гуляет и кораблик подгоняет…»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737.JPG"/>
          <p:cNvPicPr/>
          <p:nvPr/>
        </p:nvPicPr>
        <p:blipFill>
          <a:blip r:embed="rId3" cstate="print"/>
          <a:srcRect l="1963" t="13301"/>
          <a:stretch>
            <a:fillRect/>
          </a:stretch>
        </p:blipFill>
        <p:spPr bwMode="auto">
          <a:xfrm>
            <a:off x="-642974" y="0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42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Берестяное царство</a:t>
            </a:r>
            <a:endParaRPr lang="ru-RU" sz="3600" dirty="0"/>
          </a:p>
        </p:txBody>
      </p:sp>
      <p:pic>
        <p:nvPicPr>
          <p:cNvPr id="7" name="Рисунок 6" descr="C:\Users\Хозяин\Desktop\107_PANA\P10707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45828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72132" y="235743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«Ми-ми,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машинки»</a:t>
            </a:r>
            <a:endParaRPr lang="ru-RU" sz="3600" dirty="0"/>
          </a:p>
        </p:txBody>
      </p:sp>
      <p:pic>
        <p:nvPicPr>
          <p:cNvPr id="9" name="Рисунок 8" descr="C:\Users\Хозяин\Desktop\фото новое\107_PANA\P1070343.JPG"/>
          <p:cNvPicPr/>
          <p:nvPr/>
        </p:nvPicPr>
        <p:blipFill>
          <a:blip r:embed="rId5" cstate="print"/>
          <a:srcRect t="23397" b="4167"/>
          <a:stretch>
            <a:fillRect/>
          </a:stretch>
        </p:blipFill>
        <p:spPr bwMode="auto">
          <a:xfrm>
            <a:off x="-285784" y="4643422"/>
            <a:ext cx="50006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4000504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Весёлые гномики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1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0"/>
            <a:ext cx="5940425" cy="44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новое\107_PANA\P10701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000503"/>
            <a:ext cx="3327402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(7)\P10702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350046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овая папка (7)\P10702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80"/>
            <a:ext cx="3000396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на сайт\коллекции\P1070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0"/>
            <a:ext cx="385765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на сайт\коллекции\P1070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0"/>
            <a:ext cx="371477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на сайт\коллекции\P10700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2840691" cy="21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Хозяин\Desktop\на сайт\коллекции\P10700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35769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9 мая - копия\DSC00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143404" cy="307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9 мая - копия\DSC005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-214338"/>
            <a:ext cx="472597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фото 9 мая - копия\DSC00523.JPG"/>
          <p:cNvPicPr/>
          <p:nvPr/>
        </p:nvPicPr>
        <p:blipFill>
          <a:blip r:embed="rId5" cstate="print"/>
          <a:srcRect t="16289" b="2266"/>
          <a:stretch>
            <a:fillRect/>
          </a:stretch>
        </p:blipFill>
        <p:spPr bwMode="auto">
          <a:xfrm>
            <a:off x="-571536" y="3429000"/>
            <a:ext cx="664373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Хозяин\Desktop\фото 9 мая - копия\DSC00517.JPG"/>
          <p:cNvPicPr/>
          <p:nvPr/>
        </p:nvPicPr>
        <p:blipFill>
          <a:blip r:embed="rId6" cstate="print"/>
          <a:srcRect l="7696"/>
          <a:stretch>
            <a:fillRect/>
          </a:stretch>
        </p:blipFill>
        <p:spPr bwMode="auto">
          <a:xfrm>
            <a:off x="6143636" y="4214818"/>
            <a:ext cx="2714644" cy="19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группы)\104_PANA\P1040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650085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Хозяин\Desktop\фото группы)\104_PANA\P1040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72008"/>
            <a:ext cx="242889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857232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«Лягушка, ты кто?»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904.JPG"/>
          <p:cNvPicPr/>
          <p:nvPr/>
        </p:nvPicPr>
        <p:blipFill>
          <a:blip r:embed="rId3" cstate="print"/>
          <a:srcRect b="24665"/>
          <a:stretch>
            <a:fillRect/>
          </a:stretch>
        </p:blipFill>
        <p:spPr bwMode="auto">
          <a:xfrm>
            <a:off x="357158" y="2000240"/>
            <a:ext cx="7614873" cy="460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92867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его друзья»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33575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новое\107_PANA\P1070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3223023" cy="304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фото новое\107_PANA\P1070290.JPG"/>
          <p:cNvPicPr/>
          <p:nvPr/>
        </p:nvPicPr>
        <p:blipFill>
          <a:blip r:embed="rId5" cstate="print"/>
          <a:srcRect t="9135"/>
          <a:stretch>
            <a:fillRect/>
          </a:stretch>
        </p:blipFill>
        <p:spPr bwMode="auto">
          <a:xfrm>
            <a:off x="3857620" y="3071810"/>
            <a:ext cx="4871237" cy="34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0" y="857232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чём шептались камни?»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107_PANA\P10706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620714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107_PANA\P1070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304121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6" name="Рисунок 5" descr="C:\Users\Хозяин\Desktop\фото новое\107_PANA\P1070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6858048" cy="57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8" name="Рисунок 7" descr="C:\Users\Хозяин\Desktop\107_PANA\P1070662.JPG"/>
          <p:cNvPicPr/>
          <p:nvPr/>
        </p:nvPicPr>
        <p:blipFill>
          <a:blip r:embed="rId3" cstate="print"/>
          <a:srcRect t="36810"/>
          <a:stretch>
            <a:fillRect/>
          </a:stretch>
        </p:blipFill>
        <p:spPr bwMode="auto">
          <a:xfrm>
            <a:off x="3000364" y="3786190"/>
            <a:ext cx="5761672" cy="27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Хозяин\Desktop\107_PANA\P1070641.JPG"/>
          <p:cNvPicPr/>
          <p:nvPr/>
        </p:nvPicPr>
        <p:blipFill>
          <a:blip r:embed="rId4" cstate="print"/>
          <a:srcRect t="11963"/>
          <a:stretch>
            <a:fillRect/>
          </a:stretch>
        </p:blipFill>
        <p:spPr bwMode="auto">
          <a:xfrm>
            <a:off x="285720" y="642918"/>
            <a:ext cx="5742875" cy="378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107_PANA\P1070630.JPG"/>
          <p:cNvPicPr/>
          <p:nvPr/>
        </p:nvPicPr>
        <p:blipFill>
          <a:blip r:embed="rId3" cstate="print"/>
          <a:srcRect t="19018" b="18116"/>
          <a:stretch>
            <a:fillRect/>
          </a:stretch>
        </p:blipFill>
        <p:spPr bwMode="auto">
          <a:xfrm>
            <a:off x="285720" y="642918"/>
            <a:ext cx="52864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107_PANA\P1070628.JPG"/>
          <p:cNvPicPr/>
          <p:nvPr/>
        </p:nvPicPr>
        <p:blipFill>
          <a:blip r:embed="rId4" cstate="print"/>
          <a:srcRect t="25767"/>
          <a:stretch>
            <a:fillRect/>
          </a:stretch>
        </p:blipFill>
        <p:spPr bwMode="auto">
          <a:xfrm>
            <a:off x="3071802" y="3714752"/>
            <a:ext cx="5643602" cy="28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307181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107_PANA\P1070657.JPG"/>
          <p:cNvPicPr/>
          <p:nvPr/>
        </p:nvPicPr>
        <p:blipFill>
          <a:blip r:embed="rId3" cstate="print"/>
          <a:srcRect t="35583" b="11656"/>
          <a:stretch>
            <a:fillRect/>
          </a:stretch>
        </p:blipFill>
        <p:spPr bwMode="auto">
          <a:xfrm>
            <a:off x="285720" y="642918"/>
            <a:ext cx="60722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107_PANA\P10706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4880888" cy="326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137596">
            <a:off x="604894" y="3952453"/>
            <a:ext cx="354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9" name="Рисунок 8" descr="C:\Users\Хозяин\Desktop\фото новое\107_PANA\P1070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534362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Хозяин\Desktop\107_PANA\P1070634.JPG"/>
          <p:cNvPicPr/>
          <p:nvPr/>
        </p:nvPicPr>
        <p:blipFill>
          <a:blip r:embed="rId4" cstate="print"/>
          <a:srcRect t="32943" b="13616"/>
          <a:stretch>
            <a:fillRect/>
          </a:stretch>
        </p:blipFill>
        <p:spPr bwMode="auto">
          <a:xfrm>
            <a:off x="3071802" y="4286256"/>
            <a:ext cx="5744823" cy="23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913.JPG"/>
          <p:cNvPicPr/>
          <p:nvPr/>
        </p:nvPicPr>
        <p:blipFill>
          <a:blip r:embed="rId3" cstate="print"/>
          <a:srcRect t="9615"/>
          <a:stretch>
            <a:fillRect/>
          </a:stretch>
        </p:blipFill>
        <p:spPr bwMode="auto">
          <a:xfrm>
            <a:off x="1142976" y="1857364"/>
            <a:ext cx="665480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1000108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«Лесные жители»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70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Д. сад-№7</cp:lastModifiedBy>
  <cp:revision>18</cp:revision>
  <dcterms:created xsi:type="dcterms:W3CDTF">2017-04-16T06:47:56Z</dcterms:created>
  <dcterms:modified xsi:type="dcterms:W3CDTF">2017-04-18T10:48:32Z</dcterms:modified>
</cp:coreProperties>
</file>