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zone/img/24122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642"/>
            <a:ext cx="9143622" cy="686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3421" y="5638520"/>
            <a:ext cx="3494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Румянцева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Николаевна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6838" y="1071546"/>
            <a:ext cx="6213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«Пасхальное яйцо»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4220" y="2916907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9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-mir.ru/wp-content/uploads/2015/04/pashalnie_yayc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45" t="50587" r="-1157" b="5313"/>
          <a:stretch/>
        </p:blipFill>
        <p:spPr bwMode="auto">
          <a:xfrm>
            <a:off x="3885004" y="2425366"/>
            <a:ext cx="1305804" cy="1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75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8902" y="0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clipartbest.com/cliparts/Rcd/Rx4/RcdRx4rMi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2206" b="92941" l="37531" r="63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42" t="51967" r="36739" b="5728"/>
          <a:stretch/>
        </p:blipFill>
        <p:spPr bwMode="auto">
          <a:xfrm>
            <a:off x="3921135" y="480709"/>
            <a:ext cx="1301729" cy="17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6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0405E-6 C 0.1408 4.10405E-6 0.25555 0.14728 0.25555 0.32948 C 0.25555 0.51098 0.1408 0.65849 3.61111E-6 0.65849 C -0.1408 0.65849 -0.25539 0.51098 -0.25539 0.32948 C -0.25539 0.14728 -0.1408 4.10405E-6 3.61111E-6 4.10405E-6 Z " pathEditMode="relative" rAng="0" ptsTypes="fffff">
                                      <p:cBhvr>
                                        <p:cTn id="6" dur="4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8902" y="0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clipartbest.com/cliparts/Rcd/Rx4/RcdRx4rMi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2206" b="92941" l="37531" r="63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42" t="51967" r="36739" b="5728"/>
          <a:stretch/>
        </p:blipFill>
        <p:spPr bwMode="auto">
          <a:xfrm>
            <a:off x="3921135" y="480709"/>
            <a:ext cx="1301729" cy="17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0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0405E-6 C 0.1408 4.10405E-6 0.25555 0.14728 0.25555 0.32948 C 0.25555 0.51098 0.1408 0.65849 3.61111E-6 0.65849 C -0.1408 0.65849 -0.25539 0.51098 -0.25539 0.32948 C -0.25539 0.14728 -0.1408 4.10405E-6 3.61111E-6 4.10405E-6 Z " pathEditMode="relative" rAng="0" ptsTypes="fffff">
                                      <p:cBhvr>
                                        <p:cTn id="6" dur="4000" spd="-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img-fotki.yandex.ru/get/5634/131624064.3b1/0_a9f8f_c0d22fe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124742"/>
            <a:ext cx="58483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1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estwallpapers.net.ru/private/img/pasha/pasha_01.04.2010_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667" l="0" r="100000">
                        <a14:backgroundMark x1="2625" y1="51500" x2="17125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4830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0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mg0.liveinternet.ru/images/attach/c/3/121/865/121865864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1321693" cy="18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5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mg0.liveinternet.ru/images/attach/c/3/121/865/121865864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1321693" cy="18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70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mg0.liveinternet.ru/images/attach/c/3/121/865/121865864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8880"/>
            <a:ext cx="1321693" cy="18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3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mg0.liveinternet.ru/images/attach/c/3/121/865/121865864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17144"/>
            <a:ext cx="1321693" cy="18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38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-mir.ru/wp-content/uploads/2015/04/pashalnie_yayc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15" r="67765" b="5582"/>
          <a:stretch/>
        </p:blipFill>
        <p:spPr bwMode="auto">
          <a:xfrm>
            <a:off x="3203848" y="1124744"/>
            <a:ext cx="3119524" cy="38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5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-mir.ru/wp-content/uploads/2015/04/pashalnie_yayc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15" r="67765" b="5582"/>
          <a:stretch/>
        </p:blipFill>
        <p:spPr bwMode="auto">
          <a:xfrm>
            <a:off x="3885004" y="2434770"/>
            <a:ext cx="1373992" cy="17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3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bg.net/upload/full/156260_goluboj_svet_1920x1200_(www.GetBg.ne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0" y="-11718"/>
            <a:ext cx="9144000" cy="69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-mir.ru/wp-content/uploads/2015/04/pashalnie_yayc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45" t="50587" r="-1157" b="5313"/>
          <a:stretch/>
        </p:blipFill>
        <p:spPr bwMode="auto">
          <a:xfrm>
            <a:off x="3131840" y="1124744"/>
            <a:ext cx="3104731" cy="406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2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Хозяин</cp:lastModifiedBy>
  <cp:revision>2</cp:revision>
  <dcterms:created xsi:type="dcterms:W3CDTF">2016-09-13T07:29:39Z</dcterms:created>
  <dcterms:modified xsi:type="dcterms:W3CDTF">2016-10-25T06:51:44Z</dcterms:modified>
</cp:coreProperties>
</file>