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7D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1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C7EF-BDAD-4D7C-8258-EA3C853964D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562F-BAE7-4A2D-8EAB-014EDCE39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"/>
            <a:ext cx="6315092" cy="7143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Mongolian Baiti" pitchFamily="66" charset="0"/>
              </a:rPr>
              <a:t>Дидактические игры</a:t>
            </a:r>
            <a:endParaRPr lang="ru-RU" b="1" dirty="0">
              <a:solidFill>
                <a:srgbClr val="C00000"/>
              </a:solidFill>
              <a:cs typeface="Mongolian Baiti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00232" y="2214554"/>
            <a:ext cx="1500198" cy="14859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Овал 4"/>
          <p:cNvSpPr/>
          <p:nvPr/>
        </p:nvSpPr>
        <p:spPr>
          <a:xfrm>
            <a:off x="3714744" y="3429000"/>
            <a:ext cx="1285884" cy="1271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Трапеция 5"/>
          <p:cNvSpPr/>
          <p:nvPr/>
        </p:nvSpPr>
        <p:spPr>
          <a:xfrm>
            <a:off x="3929058" y="2285992"/>
            <a:ext cx="1500198" cy="1000132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Трапеция 6"/>
          <p:cNvSpPr/>
          <p:nvPr/>
        </p:nvSpPr>
        <p:spPr>
          <a:xfrm>
            <a:off x="5000628" y="3929066"/>
            <a:ext cx="1500198" cy="1214446"/>
          </a:xfrm>
          <a:prstGeom prst="trapezoi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786190"/>
            <a:ext cx="1285884" cy="12715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072066" y="2571744"/>
            <a:ext cx="2071702" cy="1428760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pic>
        <p:nvPicPr>
          <p:cNvPr id="4097" name="Picture 1" descr="C:\Users\NEW\Desktop\Новая папка (6)\0_bfb1d_feec53f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928694" cy="1654705"/>
          </a:xfrm>
          <a:prstGeom prst="rect">
            <a:avLst/>
          </a:prstGeom>
          <a:noFill/>
        </p:spPr>
      </p:pic>
      <p:pic>
        <p:nvPicPr>
          <p:cNvPr id="4098" name="Picture 2" descr="C:\Users\NEW\Desktop\Новая папка (6)\0_bfb20_24b9742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1174953" cy="1480868"/>
          </a:xfrm>
          <a:prstGeom prst="rect">
            <a:avLst/>
          </a:prstGeom>
          <a:noFill/>
        </p:spPr>
      </p:pic>
      <p:pic>
        <p:nvPicPr>
          <p:cNvPr id="4099" name="Picture 3" descr="C:\Users\NEW\Desktop\Новая папка (6)\0_bfb21_dd60d25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14422"/>
            <a:ext cx="1179513" cy="1563688"/>
          </a:xfrm>
          <a:prstGeom prst="rect">
            <a:avLst/>
          </a:prstGeom>
          <a:noFill/>
        </p:spPr>
      </p:pic>
      <p:pic>
        <p:nvPicPr>
          <p:cNvPr id="4100" name="Picture 4" descr="C:\Users\NEW\Desktop\Новая папка (6)\0_bfb1f_e16072ad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14620"/>
            <a:ext cx="1155700" cy="1597025"/>
          </a:xfrm>
          <a:prstGeom prst="rect">
            <a:avLst/>
          </a:prstGeom>
          <a:noFill/>
        </p:spPr>
      </p:pic>
      <p:pic>
        <p:nvPicPr>
          <p:cNvPr id="4101" name="Picture 5" descr="C:\Users\NEW\Desktop\Новая папка (6)\0_bfb22_23f25a3c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428736"/>
            <a:ext cx="1143008" cy="1477977"/>
          </a:xfrm>
          <a:prstGeom prst="rect">
            <a:avLst/>
          </a:prstGeom>
          <a:noFill/>
        </p:spPr>
      </p:pic>
      <p:pic>
        <p:nvPicPr>
          <p:cNvPr id="4102" name="Picture 6" descr="C:\Users\NEW\Desktop\Новая папка (6)\0_bfb23_939bd848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357694"/>
            <a:ext cx="1001252" cy="1427004"/>
          </a:xfrm>
          <a:prstGeom prst="rect">
            <a:avLst/>
          </a:prstGeom>
          <a:noFill/>
        </p:spPr>
      </p:pic>
      <p:pic>
        <p:nvPicPr>
          <p:cNvPr id="4103" name="Picture 7" descr="C:\Users\NEW\Desktop\Новая папка (6)\0_bfb24_dfe1bad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357694"/>
            <a:ext cx="1071686" cy="1311577"/>
          </a:xfrm>
          <a:prstGeom prst="rect">
            <a:avLst/>
          </a:prstGeom>
          <a:noFill/>
        </p:spPr>
      </p:pic>
      <p:pic>
        <p:nvPicPr>
          <p:cNvPr id="4104" name="Picture 8" descr="C:\Users\NEW\Desktop\Новая папка (6)\0_bfb25_50193854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2500306"/>
            <a:ext cx="1214446" cy="1567428"/>
          </a:xfrm>
          <a:prstGeom prst="rect">
            <a:avLst/>
          </a:prstGeom>
          <a:noFill/>
        </p:spPr>
      </p:pic>
      <p:pic>
        <p:nvPicPr>
          <p:cNvPr id="4105" name="Picture 9" descr="C:\Users\NEW\Desktop\Новая папка (6)\0_bfb1b_771f330b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3429000"/>
            <a:ext cx="1199482" cy="1494195"/>
          </a:xfrm>
          <a:prstGeom prst="rect">
            <a:avLst/>
          </a:prstGeom>
          <a:noFill/>
        </p:spPr>
      </p:pic>
      <p:pic>
        <p:nvPicPr>
          <p:cNvPr id="24" name="Рисунок 23" descr="b30055d72c217cb3cdfbef390b4abf1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09290">
            <a:off x="7179283" y="4254565"/>
            <a:ext cx="1035790" cy="716540"/>
          </a:xfrm>
          <a:prstGeom prst="rect">
            <a:avLst/>
          </a:prstGeom>
        </p:spPr>
      </p:pic>
      <p:pic>
        <p:nvPicPr>
          <p:cNvPr id="28" name="Рисунок 27" descr="0_b1d3f_d0087229_ori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-285776"/>
            <a:ext cx="4762500" cy="4629150"/>
          </a:xfrm>
          <a:prstGeom prst="rect">
            <a:avLst/>
          </a:prstGeom>
        </p:spPr>
      </p:pic>
      <p:pic>
        <p:nvPicPr>
          <p:cNvPr id="29" name="Рисунок 28" descr="b30055d72c217cb3cdfbef390b4abf19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45581">
            <a:off x="7951963" y="4993931"/>
            <a:ext cx="1080412" cy="747408"/>
          </a:xfrm>
          <a:prstGeom prst="rect">
            <a:avLst/>
          </a:prstGeom>
        </p:spPr>
      </p:pic>
      <p:pic>
        <p:nvPicPr>
          <p:cNvPr id="2050" name="Picture 2" descr="C:\Users\NEW\Desktop\зима\анимация\картинки-анимашки\animal\0_a6bb4_3a476e1a_S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78" y="857232"/>
            <a:ext cx="542925" cy="438150"/>
          </a:xfrm>
          <a:prstGeom prst="rect">
            <a:avLst/>
          </a:prstGeom>
          <a:noFill/>
        </p:spPr>
      </p:pic>
      <p:pic>
        <p:nvPicPr>
          <p:cNvPr id="2051" name="Picture 3" descr="C:\Users\NEW\Desktop\зима\анимация\картинки-анимашки\animal\0_a6b90_eb88190a_S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70" y="5286388"/>
            <a:ext cx="1428750" cy="895350"/>
          </a:xfrm>
          <a:prstGeom prst="rect">
            <a:avLst/>
          </a:prstGeom>
          <a:noFill/>
        </p:spPr>
      </p:pic>
      <p:pic>
        <p:nvPicPr>
          <p:cNvPr id="2052" name="Picture 4" descr="C:\Users\NEW\Desktop\зима\анимация\картинки-анимашки\animal\0_a6b65_6c992d56_S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5250" y="1500174"/>
            <a:ext cx="1428750" cy="1038225"/>
          </a:xfrm>
          <a:prstGeom prst="rect">
            <a:avLst/>
          </a:prstGeom>
          <a:noFill/>
        </p:spPr>
      </p:pic>
      <p:pic>
        <p:nvPicPr>
          <p:cNvPr id="2053" name="Picture 5" descr="C:\Users\NEW\Desktop\зима\анимация\картинки-анимаш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4357694"/>
            <a:ext cx="15240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Д/И «НАЙДИ СОСЕДЕЙ ЧИСЛА»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000264" cy="19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14324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92919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18811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92919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1285860"/>
            <a:ext cx="17859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29198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143248"/>
            <a:ext cx="18811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29190" y="1571612"/>
          <a:ext cx="714380" cy="1188720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7200" b="1" dirty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1643050"/>
          <a:ext cx="761984" cy="1237302"/>
        </p:xfrm>
        <a:graphic>
          <a:graphicData uri="http://schemas.openxmlformats.org/drawingml/2006/table">
            <a:tbl>
              <a:tblPr/>
              <a:tblGrid>
                <a:gridCol w="761984"/>
              </a:tblGrid>
              <a:tr h="1237302">
                <a:tc>
                  <a:txBody>
                    <a:bodyPr/>
                    <a:lstStyle/>
                    <a:p>
                      <a:r>
                        <a:rPr lang="ru-RU" sz="7200" b="1" dirty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71802" y="3429000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094426">
                <a:tc>
                  <a:txBody>
                    <a:bodyPr/>
                    <a:lstStyle/>
                    <a:p>
                      <a:r>
                        <a:rPr lang="ru-RU" sz="7200" b="1" dirty="0"/>
                        <a:t>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43240" y="5143512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9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58016" y="4357694"/>
          <a:ext cx="690546" cy="1188720"/>
        </p:xfrm>
        <a:graphic>
          <a:graphicData uri="http://schemas.openxmlformats.org/drawingml/2006/table">
            <a:tbl>
              <a:tblPr/>
              <a:tblGrid>
                <a:gridCol w="690546"/>
              </a:tblGrid>
              <a:tr h="1117282">
                <a:tc>
                  <a:txBody>
                    <a:bodyPr/>
                    <a:lstStyle/>
                    <a:p>
                      <a:r>
                        <a:rPr lang="ru-RU" sz="7200" b="1" dirty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929454" y="2571744"/>
          <a:ext cx="642942" cy="118872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000892" y="1428736"/>
          <a:ext cx="660742" cy="1260158"/>
        </p:xfrm>
        <a:graphic>
          <a:graphicData uri="http://schemas.openxmlformats.org/drawingml/2006/table">
            <a:tbl>
              <a:tblPr/>
              <a:tblGrid>
                <a:gridCol w="660742"/>
              </a:tblGrid>
              <a:tr h="1260158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7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929454" y="5357826"/>
          <a:ext cx="571504" cy="1463040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/>
                        <a:t>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929454" y="3429000"/>
          <a:ext cx="589304" cy="1188720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715140" y="428604"/>
          <a:ext cx="1119174" cy="1188720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643834" y="1928802"/>
          <a:ext cx="1119174" cy="1188720"/>
        </p:xfrm>
        <a:graphic>
          <a:graphicData uri="http://schemas.openxmlformats.org/drawingml/2006/table">
            <a:tbl>
              <a:tblPr/>
              <a:tblGrid>
                <a:gridCol w="1119174"/>
              </a:tblGrid>
              <a:tr h="116586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10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786710" y="5072074"/>
          <a:ext cx="589304" cy="1188720"/>
        </p:xfrm>
        <a:graphic>
          <a:graphicData uri="http://schemas.openxmlformats.org/drawingml/2006/table">
            <a:tbl>
              <a:tblPr/>
              <a:tblGrid>
                <a:gridCol w="589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929586" y="714356"/>
          <a:ext cx="642942" cy="1188720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1045844">
                <a:tc>
                  <a:txBody>
                    <a:bodyPr/>
                    <a:lstStyle/>
                    <a:p>
                      <a:r>
                        <a:rPr lang="ru-RU" sz="7200" b="1" dirty="0" smtClean="0"/>
                        <a:t>6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072462" y="407194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5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6710" y="3357562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3</a:t>
            </a:r>
            <a:endParaRPr lang="ru-RU" sz="6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58214" y="542926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2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0023 L -0.4198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1.83669E-6 L -0.61979 -0.28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4633E-6 L -0.2283 0.1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5 0.02891 L -0.62847 0.24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601 L -0.22466 0.6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Д/И «Добавь недостающую цепочку»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0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2844" y="542926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71934" y="857232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58148" y="1714488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000108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2857496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4" name="Прямоугольник 13"/>
          <p:cNvSpPr/>
          <p:nvPr/>
        </p:nvSpPr>
        <p:spPr>
          <a:xfrm>
            <a:off x="8001024" y="5572140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1142984"/>
            <a:ext cx="9144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6" name="Овал 15"/>
          <p:cNvSpPr/>
          <p:nvPr/>
        </p:nvSpPr>
        <p:spPr>
          <a:xfrm>
            <a:off x="5214942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7" name="Овал 16"/>
          <p:cNvSpPr/>
          <p:nvPr/>
        </p:nvSpPr>
        <p:spPr>
          <a:xfrm>
            <a:off x="7572396" y="271462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8" name="Овал 17"/>
          <p:cNvSpPr/>
          <p:nvPr/>
        </p:nvSpPr>
        <p:spPr>
          <a:xfrm>
            <a:off x="1000100" y="92867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9" name="Овал 18"/>
          <p:cNvSpPr/>
          <p:nvPr/>
        </p:nvSpPr>
        <p:spPr>
          <a:xfrm>
            <a:off x="2143108" y="564357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0" name="Трапеция 19"/>
          <p:cNvSpPr/>
          <p:nvPr/>
        </p:nvSpPr>
        <p:spPr>
          <a:xfrm>
            <a:off x="6143636" y="114298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1" name="Трапеция 20"/>
          <p:cNvSpPr/>
          <p:nvPr/>
        </p:nvSpPr>
        <p:spPr>
          <a:xfrm>
            <a:off x="2000232" y="1071546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2" name="Трапеция 21"/>
          <p:cNvSpPr/>
          <p:nvPr/>
        </p:nvSpPr>
        <p:spPr>
          <a:xfrm>
            <a:off x="6643702" y="292893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3" name="Трапеция 22"/>
          <p:cNvSpPr/>
          <p:nvPr/>
        </p:nvSpPr>
        <p:spPr>
          <a:xfrm>
            <a:off x="1285852" y="5857892"/>
            <a:ext cx="914400" cy="727995"/>
          </a:xfrm>
          <a:prstGeom prst="trapezoid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4" name="Трапеция 23"/>
          <p:cNvSpPr/>
          <p:nvPr/>
        </p:nvSpPr>
        <p:spPr>
          <a:xfrm>
            <a:off x="4357686" y="5786454"/>
            <a:ext cx="914400" cy="727995"/>
          </a:xfrm>
          <a:prstGeom prst="trapezoi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6357950" y="5715016"/>
            <a:ext cx="1428760" cy="857256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143240" y="5715016"/>
            <a:ext cx="1060704" cy="9144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9" name="Овал 28"/>
          <p:cNvSpPr/>
          <p:nvPr/>
        </p:nvSpPr>
        <p:spPr>
          <a:xfrm>
            <a:off x="4500562" y="285749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5643578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-0.05367 L 0.47361 -0.3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11636 L 0.1606 -0.39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842E-6 L -0.19687 -0.38839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79E-6 L -0.70086 -0.35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Д/И «Найди закономерность и добавь предмет»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952628" cy="17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643445"/>
            <a:ext cx="1857388" cy="18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7154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5"/>
            <a:ext cx="1928826" cy="18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07154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85749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7"/>
            <a:ext cx="1928826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64344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000108"/>
            <a:ext cx="1500198" cy="1393041"/>
          </a:xfrm>
          <a:prstGeom prst="rect">
            <a:avLst/>
          </a:prstGeom>
          <a:noFill/>
        </p:spPr>
      </p:pic>
      <p:pic>
        <p:nvPicPr>
          <p:cNvPr id="14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142984"/>
            <a:ext cx="1500198" cy="1393041"/>
          </a:xfrm>
          <a:prstGeom prst="rect">
            <a:avLst/>
          </a:prstGeom>
          <a:noFill/>
        </p:spPr>
      </p:pic>
      <p:pic>
        <p:nvPicPr>
          <p:cNvPr id="15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786322"/>
            <a:ext cx="1500198" cy="1393041"/>
          </a:xfrm>
          <a:prstGeom prst="rect">
            <a:avLst/>
          </a:prstGeom>
          <a:noFill/>
        </p:spPr>
      </p:pic>
      <p:pic>
        <p:nvPicPr>
          <p:cNvPr id="2060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142984"/>
            <a:ext cx="1714512" cy="1575851"/>
          </a:xfrm>
          <a:prstGeom prst="rect">
            <a:avLst/>
          </a:prstGeom>
          <a:noFill/>
        </p:spPr>
      </p:pic>
      <p:pic>
        <p:nvPicPr>
          <p:cNvPr id="17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928934"/>
            <a:ext cx="1785950" cy="1575851"/>
          </a:xfrm>
          <a:prstGeom prst="rect">
            <a:avLst/>
          </a:prstGeom>
          <a:noFill/>
        </p:spPr>
      </p:pic>
      <p:pic>
        <p:nvPicPr>
          <p:cNvPr id="18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714884"/>
            <a:ext cx="1714512" cy="1575851"/>
          </a:xfrm>
          <a:prstGeom prst="rect">
            <a:avLst/>
          </a:prstGeom>
          <a:noFill/>
        </p:spPr>
      </p:pic>
      <p:pic>
        <p:nvPicPr>
          <p:cNvPr id="2061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142984"/>
            <a:ext cx="1500198" cy="1370019"/>
          </a:xfrm>
          <a:prstGeom prst="rect">
            <a:avLst/>
          </a:prstGeom>
          <a:noFill/>
        </p:spPr>
      </p:pic>
      <p:pic>
        <p:nvPicPr>
          <p:cNvPr id="20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428868"/>
            <a:ext cx="1500198" cy="1370019"/>
          </a:xfrm>
          <a:prstGeom prst="rect">
            <a:avLst/>
          </a:prstGeom>
          <a:noFill/>
        </p:spPr>
      </p:pic>
      <p:pic>
        <p:nvPicPr>
          <p:cNvPr id="22" name="Picture 10" descr="C:\Users\NEW\Desktop\алфавит буквы\0_9adfb_d076854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1500198" cy="1393041"/>
          </a:xfrm>
          <a:prstGeom prst="rect">
            <a:avLst/>
          </a:prstGeom>
          <a:noFill/>
        </p:spPr>
      </p:pic>
      <p:pic>
        <p:nvPicPr>
          <p:cNvPr id="23" name="Picture 12" descr="C:\Users\NEW\Desktop\алфавит буквы\0_9adfe_23cc926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488" y="3429000"/>
            <a:ext cx="1714512" cy="1575851"/>
          </a:xfrm>
          <a:prstGeom prst="rect">
            <a:avLst/>
          </a:prstGeom>
          <a:noFill/>
        </p:spPr>
      </p:pic>
      <p:pic>
        <p:nvPicPr>
          <p:cNvPr id="24" name="Picture 13" descr="C:\Users\NEW\Desktop\алфавит буквы\0_74b43_137425ae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857496"/>
            <a:ext cx="1500198" cy="137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4955E-7 L -0.63941 0.27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9 0.06708 L -0.64722 0.350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Д/И «Расставь знаки»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928670"/>
            <a:ext cx="3143272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928670"/>
            <a:ext cx="3071834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2857496"/>
            <a:ext cx="3143272" cy="1928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8</a:t>
            </a:r>
            <a:endParaRPr lang="ru-RU" sz="7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5000636"/>
            <a:ext cx="1500198" cy="1500198"/>
          </a:xfrm>
          <a:prstGeom prst="roundRect">
            <a:avLst/>
          </a:prstGeom>
          <a:solidFill>
            <a:srgbClr val="EB57D9"/>
          </a:solidFill>
          <a:ln>
            <a:solidFill>
              <a:srgbClr val="EB5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9</a:t>
            </a:r>
            <a:endParaRPr lang="ru-RU" sz="7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5072074"/>
            <a:ext cx="1571636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/>
              <a:t>10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6644" y="5072074"/>
            <a:ext cx="1500198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/>
              <a:t>6</a:t>
            </a:r>
            <a:endParaRPr lang="ru-RU" sz="7200" b="1" dirty="0"/>
          </a:p>
        </p:txBody>
      </p:sp>
      <p:pic>
        <p:nvPicPr>
          <p:cNvPr id="102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20696"/>
            <a:ext cx="1175415" cy="836668"/>
          </a:xfrm>
          <a:prstGeom prst="rect">
            <a:avLst/>
          </a:prstGeom>
          <a:noFill/>
        </p:spPr>
      </p:pic>
      <p:pic>
        <p:nvPicPr>
          <p:cNvPr id="12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804" y="928670"/>
            <a:ext cx="1231170" cy="876354"/>
          </a:xfrm>
          <a:prstGeom prst="rect">
            <a:avLst/>
          </a:prstGeom>
          <a:noFill/>
        </p:spPr>
      </p:pic>
      <p:pic>
        <p:nvPicPr>
          <p:cNvPr id="13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1204339" cy="857256"/>
          </a:xfrm>
          <a:prstGeom prst="rect">
            <a:avLst/>
          </a:prstGeom>
          <a:noFill/>
        </p:spPr>
      </p:pic>
      <p:pic>
        <p:nvPicPr>
          <p:cNvPr id="14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1204339" cy="857256"/>
          </a:xfrm>
          <a:prstGeom prst="rect">
            <a:avLst/>
          </a:prstGeom>
          <a:noFill/>
        </p:spPr>
      </p:pic>
      <p:pic>
        <p:nvPicPr>
          <p:cNvPr id="15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1204339" cy="857256"/>
          </a:xfrm>
          <a:prstGeom prst="rect">
            <a:avLst/>
          </a:prstGeom>
          <a:noFill/>
        </p:spPr>
      </p:pic>
      <p:pic>
        <p:nvPicPr>
          <p:cNvPr id="1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992913"/>
            <a:ext cx="1214446" cy="864451"/>
          </a:xfrm>
          <a:prstGeom prst="rect">
            <a:avLst/>
          </a:prstGeom>
          <a:noFill/>
        </p:spPr>
      </p:pic>
      <p:pic>
        <p:nvPicPr>
          <p:cNvPr id="17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1204339" cy="857256"/>
          </a:xfrm>
          <a:prstGeom prst="rect">
            <a:avLst/>
          </a:prstGeom>
          <a:noFill/>
        </p:spPr>
      </p:pic>
      <p:pic>
        <p:nvPicPr>
          <p:cNvPr id="18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00108"/>
            <a:ext cx="1159731" cy="825504"/>
          </a:xfrm>
          <a:prstGeom prst="rect">
            <a:avLst/>
          </a:prstGeom>
          <a:noFill/>
        </p:spPr>
      </p:pic>
      <p:pic>
        <p:nvPicPr>
          <p:cNvPr id="19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1204340" cy="857256"/>
          </a:xfrm>
          <a:prstGeom prst="rect">
            <a:avLst/>
          </a:prstGeom>
          <a:noFill/>
        </p:spPr>
      </p:pic>
      <p:pic>
        <p:nvPicPr>
          <p:cNvPr id="20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1204339" cy="857256"/>
          </a:xfrm>
          <a:prstGeom prst="rect">
            <a:avLst/>
          </a:prstGeom>
          <a:noFill/>
        </p:spPr>
      </p:pic>
      <p:pic>
        <p:nvPicPr>
          <p:cNvPr id="21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1103977" cy="785818"/>
          </a:xfrm>
          <a:prstGeom prst="rect">
            <a:avLst/>
          </a:prstGeom>
          <a:noFill/>
        </p:spPr>
      </p:pic>
      <p:pic>
        <p:nvPicPr>
          <p:cNvPr id="102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1"/>
            <a:ext cx="1071570" cy="1049245"/>
          </a:xfrm>
          <a:prstGeom prst="rect">
            <a:avLst/>
          </a:prstGeom>
          <a:noFill/>
        </p:spPr>
      </p:pic>
      <p:pic>
        <p:nvPicPr>
          <p:cNvPr id="10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1000132" cy="979296"/>
          </a:xfrm>
          <a:prstGeom prst="rect">
            <a:avLst/>
          </a:prstGeom>
          <a:noFill/>
        </p:spPr>
      </p:pic>
      <p:pic>
        <p:nvPicPr>
          <p:cNvPr id="26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00372"/>
            <a:ext cx="948454" cy="928694"/>
          </a:xfrm>
          <a:prstGeom prst="rect">
            <a:avLst/>
          </a:prstGeom>
          <a:noFill/>
        </p:spPr>
      </p:pic>
      <p:pic>
        <p:nvPicPr>
          <p:cNvPr id="27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1015332" cy="994179"/>
          </a:xfrm>
          <a:prstGeom prst="rect">
            <a:avLst/>
          </a:prstGeom>
          <a:noFill/>
        </p:spPr>
      </p:pic>
      <p:pic>
        <p:nvPicPr>
          <p:cNvPr id="28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963346" cy="943276"/>
          </a:xfrm>
          <a:prstGeom prst="rect">
            <a:avLst/>
          </a:prstGeom>
          <a:noFill/>
        </p:spPr>
      </p:pic>
      <p:pic>
        <p:nvPicPr>
          <p:cNvPr id="29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1021412" cy="1000132"/>
          </a:xfrm>
          <a:prstGeom prst="rect">
            <a:avLst/>
          </a:prstGeom>
          <a:noFill/>
        </p:spPr>
      </p:pic>
      <p:pic>
        <p:nvPicPr>
          <p:cNvPr id="3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00372"/>
            <a:ext cx="942374" cy="922741"/>
          </a:xfrm>
          <a:prstGeom prst="rect">
            <a:avLst/>
          </a:prstGeom>
          <a:noFill/>
        </p:spPr>
      </p:pic>
      <p:pic>
        <p:nvPicPr>
          <p:cNvPr id="31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1071570" cy="1049245"/>
          </a:xfrm>
          <a:prstGeom prst="rect">
            <a:avLst/>
          </a:prstGeom>
          <a:noFill/>
        </p:spPr>
      </p:pic>
      <p:pic>
        <p:nvPicPr>
          <p:cNvPr id="32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1000132" cy="979296"/>
          </a:xfrm>
          <a:prstGeom prst="rect">
            <a:avLst/>
          </a:prstGeom>
          <a:noFill/>
        </p:spPr>
      </p:pic>
      <p:pic>
        <p:nvPicPr>
          <p:cNvPr id="33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5"/>
            <a:ext cx="1000132" cy="979295"/>
          </a:xfrm>
          <a:prstGeom prst="rect">
            <a:avLst/>
          </a:prstGeom>
          <a:noFill/>
        </p:spPr>
      </p:pic>
      <p:pic>
        <p:nvPicPr>
          <p:cNvPr id="34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86058"/>
            <a:ext cx="1021412" cy="1000132"/>
          </a:xfrm>
          <a:prstGeom prst="rect">
            <a:avLst/>
          </a:prstGeom>
          <a:noFill/>
        </p:spPr>
      </p:pic>
      <p:pic>
        <p:nvPicPr>
          <p:cNvPr id="35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1143008" cy="1119195"/>
          </a:xfrm>
          <a:prstGeom prst="rect">
            <a:avLst/>
          </a:prstGeom>
          <a:noFill/>
        </p:spPr>
      </p:pic>
      <p:pic>
        <p:nvPicPr>
          <p:cNvPr id="36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1015332" cy="994179"/>
          </a:xfrm>
          <a:prstGeom prst="rect">
            <a:avLst/>
          </a:prstGeom>
          <a:noFill/>
        </p:spPr>
      </p:pic>
      <p:pic>
        <p:nvPicPr>
          <p:cNvPr id="37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643314"/>
            <a:ext cx="1015332" cy="99417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358082" y="214311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43900" y="342900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9586" y="1071546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29520" y="4143380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644" y="314324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15338" y="2285992"/>
            <a:ext cx="64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5667 L -0.48906 0.02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555 L -0.42257 0.14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2408E-6 L -0.62343 0.15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9114E-6 L -0.06458 0.314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Д/И «Посчитай и запиши»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1714512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357298"/>
            <a:ext cx="157163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357298"/>
            <a:ext cx="1428760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1714512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071810"/>
            <a:ext cx="1571636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071810"/>
            <a:ext cx="1428760" cy="15716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86322"/>
            <a:ext cx="1714512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786322"/>
            <a:ext cx="1571636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4786322"/>
            <a:ext cx="1428760" cy="15716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TextBox 11"/>
          <p:cNvSpPr txBox="1"/>
          <p:nvPr/>
        </p:nvSpPr>
        <p:spPr>
          <a:xfrm>
            <a:off x="6929454" y="1928802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7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78605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9620" y="4929198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157161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2786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407194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8214" y="271462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4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6710" y="221455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8214" y="3571876"/>
            <a:ext cx="5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8214" y="17144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5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385762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4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50006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3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464344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EB57D9"/>
                </a:solidFill>
              </a:rPr>
              <a:t>5</a:t>
            </a:r>
            <a:endParaRPr lang="ru-RU" sz="6000" b="1" dirty="0">
              <a:solidFill>
                <a:srgbClr val="EB57D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30003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8148" y="54292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520" y="45005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10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550070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71504" cy="731525"/>
          </a:xfrm>
          <a:prstGeom prst="rect">
            <a:avLst/>
          </a:prstGeom>
          <a:noFill/>
        </p:spPr>
      </p:pic>
      <p:pic>
        <p:nvPicPr>
          <p:cNvPr id="30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555877" cy="711522"/>
          </a:xfrm>
          <a:prstGeom prst="rect">
            <a:avLst/>
          </a:prstGeom>
          <a:noFill/>
        </p:spPr>
      </p:pic>
      <p:pic>
        <p:nvPicPr>
          <p:cNvPr id="31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23112"/>
            <a:ext cx="571504" cy="731524"/>
          </a:xfrm>
          <a:prstGeom prst="rect">
            <a:avLst/>
          </a:prstGeom>
          <a:noFill/>
        </p:spPr>
      </p:pic>
      <p:pic>
        <p:nvPicPr>
          <p:cNvPr id="32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23113"/>
            <a:ext cx="571504" cy="731525"/>
          </a:xfrm>
          <a:prstGeom prst="rect">
            <a:avLst/>
          </a:prstGeom>
          <a:noFill/>
        </p:spPr>
      </p:pic>
      <p:pic>
        <p:nvPicPr>
          <p:cNvPr id="33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37295"/>
            <a:ext cx="571504" cy="731525"/>
          </a:xfrm>
          <a:prstGeom prst="rect">
            <a:avLst/>
          </a:prstGeom>
          <a:noFill/>
        </p:spPr>
      </p:pic>
      <p:pic>
        <p:nvPicPr>
          <p:cNvPr id="3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571504" cy="731525"/>
          </a:xfrm>
          <a:prstGeom prst="rect">
            <a:avLst/>
          </a:prstGeom>
          <a:noFill/>
        </p:spPr>
      </p:pic>
      <p:pic>
        <p:nvPicPr>
          <p:cNvPr id="35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5"/>
            <a:ext cx="573737" cy="734383"/>
          </a:xfrm>
          <a:prstGeom prst="rect">
            <a:avLst/>
          </a:prstGeom>
          <a:noFill/>
        </p:spPr>
      </p:pic>
      <p:pic>
        <p:nvPicPr>
          <p:cNvPr id="36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991" y="2143116"/>
            <a:ext cx="555877" cy="711522"/>
          </a:xfrm>
          <a:prstGeom prst="rect">
            <a:avLst/>
          </a:prstGeom>
          <a:noFill/>
        </p:spPr>
      </p:pic>
      <p:pic>
        <p:nvPicPr>
          <p:cNvPr id="37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80235"/>
            <a:ext cx="500066" cy="640084"/>
          </a:xfrm>
          <a:prstGeom prst="rect">
            <a:avLst/>
          </a:prstGeom>
          <a:noFill/>
        </p:spPr>
      </p:pic>
      <p:pic>
        <p:nvPicPr>
          <p:cNvPr id="307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545706" cy="571504"/>
          </a:xfrm>
          <a:prstGeom prst="rect">
            <a:avLst/>
          </a:prstGeom>
          <a:noFill/>
        </p:spPr>
      </p:pic>
      <p:pic>
        <p:nvPicPr>
          <p:cNvPr id="39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545706" cy="571504"/>
          </a:xfrm>
          <a:prstGeom prst="rect">
            <a:avLst/>
          </a:prstGeom>
          <a:noFill/>
        </p:spPr>
      </p:pic>
      <p:pic>
        <p:nvPicPr>
          <p:cNvPr id="40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545706" cy="571504"/>
          </a:xfrm>
          <a:prstGeom prst="rect">
            <a:avLst/>
          </a:prstGeom>
          <a:noFill/>
        </p:spPr>
      </p:pic>
      <p:pic>
        <p:nvPicPr>
          <p:cNvPr id="41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545706" cy="571504"/>
          </a:xfrm>
          <a:prstGeom prst="rect">
            <a:avLst/>
          </a:prstGeom>
          <a:noFill/>
        </p:spPr>
      </p:pic>
      <p:pic>
        <p:nvPicPr>
          <p:cNvPr id="42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545706" cy="571504"/>
          </a:xfrm>
          <a:prstGeom prst="rect">
            <a:avLst/>
          </a:prstGeom>
          <a:noFill/>
        </p:spPr>
      </p:pic>
      <p:pic>
        <p:nvPicPr>
          <p:cNvPr id="43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200" y="4071942"/>
            <a:ext cx="568280" cy="595145"/>
          </a:xfrm>
          <a:prstGeom prst="rect">
            <a:avLst/>
          </a:prstGeom>
          <a:noFill/>
        </p:spPr>
      </p:pic>
      <p:pic>
        <p:nvPicPr>
          <p:cNvPr id="44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70" y="4071942"/>
            <a:ext cx="545706" cy="571504"/>
          </a:xfrm>
          <a:prstGeom prst="rect">
            <a:avLst/>
          </a:prstGeom>
          <a:noFill/>
        </p:spPr>
      </p:pic>
      <p:pic>
        <p:nvPicPr>
          <p:cNvPr id="45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643314"/>
            <a:ext cx="545706" cy="571504"/>
          </a:xfrm>
          <a:prstGeom prst="rect">
            <a:avLst/>
          </a:prstGeom>
          <a:noFill/>
        </p:spPr>
      </p:pic>
      <p:pic>
        <p:nvPicPr>
          <p:cNvPr id="46" name="Picture 3" descr="C:\Users\NEW\Desktop\алфавит буквы\0_b9b9e_97ce15dc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674199" cy="70607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928794" y="171448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9058" y="178592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00958" y="157161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9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6644" y="364331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2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29586" y="314324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1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500702"/>
            <a:ext cx="500066" cy="547601"/>
          </a:xfrm>
          <a:prstGeom prst="rect">
            <a:avLst/>
          </a:prstGeom>
          <a:noFill/>
        </p:spPr>
      </p:pic>
      <p:pic>
        <p:nvPicPr>
          <p:cNvPr id="57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00702"/>
            <a:ext cx="500066" cy="547601"/>
          </a:xfrm>
          <a:prstGeom prst="rect">
            <a:avLst/>
          </a:prstGeom>
          <a:noFill/>
        </p:spPr>
      </p:pic>
      <p:pic>
        <p:nvPicPr>
          <p:cNvPr id="58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500702"/>
            <a:ext cx="500066" cy="547601"/>
          </a:xfrm>
          <a:prstGeom prst="rect">
            <a:avLst/>
          </a:prstGeom>
          <a:noFill/>
        </p:spPr>
      </p:pic>
      <p:pic>
        <p:nvPicPr>
          <p:cNvPr id="59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500066" cy="547601"/>
          </a:xfrm>
          <a:prstGeom prst="rect">
            <a:avLst/>
          </a:prstGeom>
          <a:noFill/>
        </p:spPr>
      </p:pic>
      <p:pic>
        <p:nvPicPr>
          <p:cNvPr id="60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857760"/>
            <a:ext cx="500066" cy="547601"/>
          </a:xfrm>
          <a:prstGeom prst="rect">
            <a:avLst/>
          </a:prstGeom>
          <a:noFill/>
        </p:spPr>
      </p:pic>
      <p:pic>
        <p:nvPicPr>
          <p:cNvPr id="61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857759"/>
            <a:ext cx="500066" cy="547601"/>
          </a:xfrm>
          <a:prstGeom prst="rect">
            <a:avLst/>
          </a:prstGeom>
          <a:noFill/>
        </p:spPr>
      </p:pic>
      <p:pic>
        <p:nvPicPr>
          <p:cNvPr id="62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500702"/>
            <a:ext cx="587130" cy="642942"/>
          </a:xfrm>
          <a:prstGeom prst="rect">
            <a:avLst/>
          </a:prstGeom>
          <a:noFill/>
        </p:spPr>
      </p:pic>
      <p:pic>
        <p:nvPicPr>
          <p:cNvPr id="63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500702"/>
            <a:ext cx="560388" cy="613658"/>
          </a:xfrm>
          <a:prstGeom prst="rect">
            <a:avLst/>
          </a:prstGeom>
          <a:noFill/>
        </p:spPr>
      </p:pic>
      <p:pic>
        <p:nvPicPr>
          <p:cNvPr id="64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0969"/>
            <a:ext cx="571504" cy="625829"/>
          </a:xfrm>
          <a:prstGeom prst="rect">
            <a:avLst/>
          </a:prstGeom>
          <a:noFill/>
        </p:spPr>
      </p:pic>
      <p:pic>
        <p:nvPicPr>
          <p:cNvPr id="65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857760"/>
            <a:ext cx="571504" cy="62583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2000232" y="3286124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29058" y="307181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29058" y="500063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=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28794" y="485776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+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303E-7 L -0.28091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2914 L -0.23386 0.207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69 L -0.29427 0.084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Д/И «Найди отличия»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1142984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20" y="285749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5720" y="464344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00232" y="1142984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00232" y="285749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000232" y="4643446"/>
            <a:ext cx="1714512" cy="1785950"/>
          </a:xfrm>
          <a:prstGeom prst="rect">
            <a:avLst/>
          </a:prstGeom>
          <a:solidFill>
            <a:srgbClr val="EB57D9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143768" y="11429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429256" y="11429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143768" y="292893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429256" y="292893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143768" y="47148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429256" y="4714884"/>
            <a:ext cx="1714512" cy="178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71472" y="1357298"/>
            <a:ext cx="1285884" cy="1357322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cxnSp>
        <p:nvCxnSpPr>
          <p:cNvPr id="26" name="Прямая соединительная линия 25"/>
          <p:cNvCxnSpPr>
            <a:stCxn id="24" idx="0"/>
            <a:endCxn id="24" idx="3"/>
          </p:cNvCxnSpPr>
          <p:nvPr/>
        </p:nvCxnSpPr>
        <p:spPr>
          <a:xfrm rot="16200000" flipH="1">
            <a:off x="535753" y="2035959"/>
            <a:ext cx="135732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964381" y="2250273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1472" y="2285992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07191" y="2536025"/>
            <a:ext cx="35719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428728" y="2500306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42910" y="3143248"/>
            <a:ext cx="1143008" cy="1401764"/>
          </a:xfrm>
          <a:prstGeom prst="diamond">
            <a:avLst/>
          </a:prstGeom>
          <a:solidFill>
            <a:srgbClr val="EB57D9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514326" y="3771898"/>
            <a:ext cx="140176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142976" y="3857628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572266" y="3856834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893737" y="3821115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07985" y="3821115"/>
            <a:ext cx="9286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464447" y="3893347"/>
            <a:ext cx="35719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42910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3" name="Oval 7"/>
          <p:cNvSpPr>
            <a:spLocks noChangeArrowheads="1"/>
          </p:cNvSpPr>
          <p:nvPr/>
        </p:nvSpPr>
        <p:spPr bwMode="auto">
          <a:xfrm rot="2145046">
            <a:off x="783013" y="4839917"/>
            <a:ext cx="914400" cy="150812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1465241" y="5321313"/>
            <a:ext cx="499272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821111" y="5536817"/>
            <a:ext cx="1072361" cy="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500828" y="5642784"/>
            <a:ext cx="114300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454800" y="5760250"/>
            <a:ext cx="959663" cy="119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204288" y="5367952"/>
            <a:ext cx="87909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964125" y="5465239"/>
            <a:ext cx="107208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606796" y="5608256"/>
            <a:ext cx="121523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465109" y="5821379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4" name="Oval 8"/>
          <p:cNvSpPr>
            <a:spLocks noChangeArrowheads="1"/>
          </p:cNvSpPr>
          <p:nvPr/>
        </p:nvSpPr>
        <p:spPr bwMode="auto">
          <a:xfrm rot="2145046">
            <a:off x="2196283" y="1330021"/>
            <a:ext cx="1317105" cy="1340439"/>
          </a:xfrm>
          <a:prstGeom prst="ellips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>
            <a:off x="2143902" y="1999446"/>
            <a:ext cx="128588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2706468" y="2008384"/>
            <a:ext cx="101642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1893075" y="2035959"/>
            <a:ext cx="107157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1965307" y="1963727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001158" y="2000240"/>
            <a:ext cx="713586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2001026" y="2071678"/>
            <a:ext cx="57071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071670" y="3357562"/>
            <a:ext cx="1519238" cy="949325"/>
          </a:xfrm>
          <a:prstGeom prst="diamond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16200000" flipH="1">
            <a:off x="2334803" y="3808810"/>
            <a:ext cx="928694" cy="261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2750331" y="3821909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3214678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2215340" y="3856834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2214546" y="3857628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3000364" y="3857628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>
            <a:off x="2286778" y="3856834"/>
            <a:ext cx="71438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>
            <a:off x="2536811" y="3821909"/>
            <a:ext cx="785024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5400000">
            <a:off x="2393935" y="2035165"/>
            <a:ext cx="121444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6" name="AutoShape 10"/>
          <p:cNvSpPr>
            <a:spLocks noChangeArrowheads="1"/>
          </p:cNvSpPr>
          <p:nvPr/>
        </p:nvSpPr>
        <p:spPr bwMode="auto">
          <a:xfrm flipH="1">
            <a:off x="2428860" y="4929198"/>
            <a:ext cx="822325" cy="1174750"/>
          </a:xfrm>
          <a:prstGeom prst="rtTriangle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 rot="5400000">
            <a:off x="2643968" y="5642784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2536811" y="5749941"/>
            <a:ext cx="78581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>
            <a:off x="2501092" y="5857098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>
            <a:off x="2501092" y="5928536"/>
            <a:ext cx="28575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786446" y="1571612"/>
            <a:ext cx="1000132" cy="10715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358082" y="3357562"/>
            <a:ext cx="1366837" cy="914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7429520" y="5072074"/>
            <a:ext cx="1214437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7286644" y="1643050"/>
            <a:ext cx="1462091" cy="990590"/>
          </a:xfrm>
          <a:prstGeom prst="flowChartInputOutpu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715008" y="3357562"/>
            <a:ext cx="1214446" cy="1071570"/>
          </a:xfrm>
          <a:prstGeom prst="hexagon">
            <a:avLst>
              <a:gd name="adj" fmla="val 33652"/>
              <a:gd name="vf" fmla="val 115470"/>
            </a:avLst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715008" y="4929198"/>
            <a:ext cx="1285884" cy="1143008"/>
          </a:xfrm>
          <a:prstGeom prst="pentagon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5786446" y="1785926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5786446" y="200024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>
            <a:stCxn id="4107" idx="1"/>
          </p:cNvCxnSpPr>
          <p:nvPr/>
        </p:nvCxnSpPr>
        <p:spPr>
          <a:xfrm rot="10800000" flipV="1">
            <a:off x="5786446" y="2107396"/>
            <a:ext cx="1588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>
            <a:off x="5786446" y="2214554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5786446" y="2428868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857884" y="378619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857884" y="4071942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715008" y="3929066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000760" y="421481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929322" y="3643314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000760" y="3500438"/>
            <a:ext cx="64294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072198" y="4357694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6072198" y="5143512"/>
            <a:ext cx="5715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857884" y="5286388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786446" y="5500702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5857884" y="5715016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5929322" y="5929330"/>
            <a:ext cx="85725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7572396" y="1785926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7500958" y="2000240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10800000" flipH="1">
            <a:off x="7429520" y="2214554"/>
            <a:ext cx="1169673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358082" y="2428868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358082" y="3571876"/>
            <a:ext cx="135732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stCxn id="4108" idx="1"/>
            <a:endCxn id="4108" idx="3"/>
          </p:cNvCxnSpPr>
          <p:nvPr/>
        </p:nvCxnSpPr>
        <p:spPr>
          <a:xfrm rot="10800000" flipH="1">
            <a:off x="7358081" y="3814762"/>
            <a:ext cx="13668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7358082" y="4071942"/>
            <a:ext cx="135732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7715272" y="5286388"/>
            <a:ext cx="71438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7643834" y="5500702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7572396" y="5715016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90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Дидактические игры</vt:lpstr>
      <vt:lpstr>Д/И «НАЙДИ СОСЕДЕЙ ЧИСЛА»</vt:lpstr>
      <vt:lpstr>Д/И «Добавь недостающую цепочку»</vt:lpstr>
      <vt:lpstr>Д/И «Найди закономерность и добавь предмет»</vt:lpstr>
      <vt:lpstr>Д/И «Расставь знаки»</vt:lpstr>
      <vt:lpstr>Д/И «Посчитай и запиши»</vt:lpstr>
      <vt:lpstr>Д/И «Найди отличия»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Хозяин</cp:lastModifiedBy>
  <cp:revision>98</cp:revision>
  <dcterms:created xsi:type="dcterms:W3CDTF">2014-03-18T11:36:09Z</dcterms:created>
  <dcterms:modified xsi:type="dcterms:W3CDTF">2016-10-25T07:08:23Z</dcterms:modified>
</cp:coreProperties>
</file>