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6" r:id="rId10"/>
    <p:sldId id="265" r:id="rId11"/>
    <p:sldId id="264" r:id="rId12"/>
    <p:sldId id="263" r:id="rId13"/>
    <p:sldId id="278" r:id="rId14"/>
    <p:sldId id="267" r:id="rId15"/>
    <p:sldId id="268" r:id="rId16"/>
    <p:sldId id="279" r:id="rId17"/>
    <p:sldId id="276" r:id="rId18"/>
    <p:sldId id="280" r:id="rId19"/>
    <p:sldId id="275" r:id="rId20"/>
    <p:sldId id="281" r:id="rId21"/>
    <p:sldId id="274" r:id="rId22"/>
    <p:sldId id="273" r:id="rId23"/>
    <p:sldId id="272" r:id="rId24"/>
    <p:sldId id="271" r:id="rId25"/>
    <p:sldId id="270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9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4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7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6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0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19DC-FB82-4617-B0BB-32E80A79BC9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F6BD-5350-4DFA-BC6C-E65C638A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&#1089;&#1072;&#1083;&#1090;&#1099;&#1082;&#1086;&#1074;&#1072;%20&#1075;.&#1074;/20181008_100208.mp4" TargetMode="External"/><Relationship Id="rId4" Type="http://schemas.openxmlformats.org/officeDocument/2006/relationships/hyperlink" Target="&#1089;&#1072;&#1083;&#1090;&#1099;&#1082;&#1086;&#1074;&#1072;%20&#1075;.&#1074;/20181008_095653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45" y="791955"/>
            <a:ext cx="7886700" cy="53504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Родительское собрание 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«Пальчики играют –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говорить нам помогают»</a:t>
            </a:r>
          </a:p>
          <a:p>
            <a:pPr marL="0" indent="0" algn="ctr">
              <a:buNone/>
            </a:pPr>
            <a:endParaRPr lang="ru-RU" sz="4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000" i="1" dirty="0">
                <a:solidFill>
                  <a:srgbClr val="C00000"/>
                </a:solidFill>
                <a:latin typeface="Georgia" panose="02040502050405020303" pitchFamily="18" charset="0"/>
              </a:rPr>
              <a:t>о</a:t>
            </a:r>
            <a:r>
              <a:rPr lang="ru-RU" sz="3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ктябрь 2018</a:t>
            </a:r>
            <a:endParaRPr lang="ru-RU" sz="3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74" y="89264"/>
            <a:ext cx="4933269" cy="65776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48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198782"/>
            <a:ext cx="8574156" cy="643061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39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" y="178904"/>
            <a:ext cx="8507896" cy="63809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6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7" y="380966"/>
            <a:ext cx="8138813" cy="6104110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43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" y="165789"/>
            <a:ext cx="8516500" cy="6387375"/>
          </a:xfr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44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7" y="225425"/>
            <a:ext cx="8353101" cy="6264826"/>
          </a:xfr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323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1" y="284059"/>
            <a:ext cx="8307778" cy="6230834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965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4" y="185669"/>
            <a:ext cx="8392859" cy="6294644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855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" y="241818"/>
            <a:ext cx="8337597" cy="6253198"/>
          </a:xfrm>
        </p:spPr>
      </p:pic>
    </p:spTree>
    <p:extLst>
      <p:ext uri="{BB962C8B-B14F-4D97-AF65-F5344CB8AC3E}">
        <p14:creationId xmlns:p14="http://schemas.microsoft.com/office/powerpoint/2010/main" val="404544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5" y="116094"/>
            <a:ext cx="8445868" cy="6334401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132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0" y="467138"/>
            <a:ext cx="8061108" cy="60458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18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4" y="316362"/>
            <a:ext cx="8397231" cy="6297923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811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" y="215485"/>
            <a:ext cx="8445868" cy="6334401"/>
          </a:xfrm>
        </p:spPr>
      </p:pic>
    </p:spTree>
    <p:extLst>
      <p:ext uri="{BB962C8B-B14F-4D97-AF65-F5344CB8AC3E}">
        <p14:creationId xmlns:p14="http://schemas.microsoft.com/office/powerpoint/2010/main" val="38856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5" y="185667"/>
            <a:ext cx="8419364" cy="6314523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569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2" y="225424"/>
            <a:ext cx="8353103" cy="6264827"/>
          </a:xfr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466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346281"/>
            <a:ext cx="4420428" cy="5893905"/>
          </a:xfr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73" y="346280"/>
            <a:ext cx="4428000" cy="5904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861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2" y="116094"/>
            <a:ext cx="8591643" cy="6443732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897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u86.sochi-schools.ru/wp-content/uploads/2016/11/autumn-leaves-clipa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85">
            <a:off x="-31980" y="392217"/>
            <a:ext cx="8800677" cy="39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0.liveinternet.ru/images/attach/c/7/125/185/125185112__103c37_4a1e109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8489">
            <a:off x="448962" y="3825460"/>
            <a:ext cx="1175727" cy="1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0.liveinternet.ru/images/attach/c/7/125/185/125185112__103c37_4a1e109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5246">
            <a:off x="3202669" y="3616208"/>
            <a:ext cx="1175727" cy="1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g0.liveinternet.ru/images/attach/c/7/125/185/125185112__103c37_4a1e1092_orig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035">
            <a:off x="5699982" y="613849"/>
            <a:ext cx="1175727" cy="1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0.liveinternet.ru/images/attach/c/7/125/185/125185112__103c37_4a1e109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3241">
            <a:off x="2007743" y="4840127"/>
            <a:ext cx="1175727" cy="1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0.liveinternet.ru/images/attach/c/7/125/185/125185112__103c37_4a1e109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1762">
            <a:off x="5132783" y="4835031"/>
            <a:ext cx="1175727" cy="1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0.liveinternet.ru/images/attach/c/7/125/185/125185112__103c37_4a1e1092_orig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7108">
            <a:off x="7484058" y="493474"/>
            <a:ext cx="873065" cy="9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174716"/>
            <a:ext cx="8719457" cy="65395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562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6" y="181246"/>
            <a:ext cx="8693332" cy="65199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752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09403"/>
            <a:ext cx="8823959" cy="661796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993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8" y="198924"/>
            <a:ext cx="8667206" cy="65004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76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" y="215537"/>
            <a:ext cx="8601891" cy="645141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588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51" y="167641"/>
            <a:ext cx="4933269" cy="65776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746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" y="205739"/>
            <a:ext cx="8667206" cy="65004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3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12</Words>
  <Application>Microsoft Office PowerPoint</Application>
  <PresentationFormat>Экран (4:3)</PresentationFormat>
  <Paragraphs>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Д. сад-№7</dc:creator>
  <cp:lastModifiedBy>Д. сад-№7</cp:lastModifiedBy>
  <cp:revision>12</cp:revision>
  <dcterms:created xsi:type="dcterms:W3CDTF">2018-10-08T08:46:22Z</dcterms:created>
  <dcterms:modified xsi:type="dcterms:W3CDTF">2018-10-09T11:12:46Z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2117067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