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1"/>
  </p:notesMasterIdLst>
  <p:sldIdLst>
    <p:sldId id="282" r:id="rId2"/>
    <p:sldId id="297" r:id="rId3"/>
    <p:sldId id="286" r:id="rId4"/>
    <p:sldId id="283" r:id="rId5"/>
    <p:sldId id="289" r:id="rId6"/>
    <p:sldId id="288" r:id="rId7"/>
    <p:sldId id="287" r:id="rId8"/>
    <p:sldId id="300" r:id="rId9"/>
    <p:sldId id="301" r:id="rId10"/>
    <p:sldId id="299" r:id="rId11"/>
    <p:sldId id="285" r:id="rId12"/>
    <p:sldId id="302" r:id="rId13"/>
    <p:sldId id="294" r:id="rId14"/>
    <p:sldId id="293" r:id="rId15"/>
    <p:sldId id="292" r:id="rId16"/>
    <p:sldId id="291" r:id="rId17"/>
    <p:sldId id="290" r:id="rId18"/>
    <p:sldId id="298" r:id="rId19"/>
    <p:sldId id="276" r:id="rId2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6EA14-47CF-491C-9D3C-463733F36D9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62F3-28BB-42C0-B08E-47304B62B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6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6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61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3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2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3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0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A226EFF-F65D-4727-8CE4-8B9AB46D12C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1D05AD-3B5D-4F6F-9D8F-F612C11AA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budilschik_rds73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26876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Консультация для педагогов</a:t>
            </a:r>
            <a:endParaRPr lang="ru-RU" sz="4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МБДОУ детский сад комбинированного вида №7 «Улыбка»</a:t>
            </a:r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02406"/>
            <a:ext cx="864096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40C0"/>
                </a:solidFill>
                <a:latin typeface="Georgia" panose="02040502050405020303" pitchFamily="18" charset="0"/>
              </a:rPr>
              <a:t>«Профориентация детей в дошкольном образовании»</a:t>
            </a:r>
            <a:endParaRPr lang="ru-RU" sz="3200" b="1" i="1" dirty="0">
              <a:solidFill>
                <a:srgbClr val="0040C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i="1" dirty="0" smtClean="0">
              <a:solidFill>
                <a:srgbClr val="0040C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4 марта 2019 года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3691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Georgia" panose="02040502050405020303" pitchFamily="18" charset="0"/>
                <a:hlinkClick r:id="rId2" action="ppaction://hlinkpres?slideindex=1&amp;slidetitle="/>
              </a:rPr>
              <a:t>Это интересно!</a:t>
            </a:r>
            <a:endParaRPr lang="ru-RU" sz="7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2048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Современные профессии</a:t>
            </a:r>
            <a:endParaRPr lang="ru-RU" sz="5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Современные профессии</a:t>
            </a:r>
            <a:endParaRPr lang="ru-RU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http://player.myshared.ru/9/923277/slides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 bwMode="auto">
          <a:xfrm>
            <a:off x="683568" y="1196752"/>
            <a:ext cx="7776864" cy="52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9/923277/slides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611560" y="548680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9/923277/slides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 bwMode="auto">
          <a:xfrm>
            <a:off x="611560" y="692696"/>
            <a:ext cx="7992888" cy="53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9/923277/slides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4"/>
          <a:stretch/>
        </p:blipFill>
        <p:spPr bwMode="auto">
          <a:xfrm>
            <a:off x="467544" y="692696"/>
            <a:ext cx="8279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9/923277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3893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9/923277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87883" cy="6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00808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Что такое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профессиональная ориентация?</a:t>
            </a:r>
            <a:endParaRPr lang="ru-RU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859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40C0"/>
                </a:solidFill>
              </a:rPr>
              <a:t>СПАСИБО</a:t>
            </a:r>
            <a:r>
              <a:rPr lang="ru-RU" sz="4800" b="1" dirty="0">
                <a:solidFill>
                  <a:srgbClr val="0040C0"/>
                </a:solidFill>
              </a:rPr>
              <a:t> </a:t>
            </a:r>
            <a:r>
              <a:rPr lang="ru-RU" sz="4800" b="1" dirty="0" smtClean="0">
                <a:solidFill>
                  <a:srgbClr val="0040C0"/>
                </a:solidFill>
              </a:rPr>
              <a:t>ЗА ВНИМАНИЕ!</a:t>
            </a:r>
            <a:endParaRPr lang="ru-RU" sz="4800" b="1" dirty="0">
              <a:solidFill>
                <a:srgbClr val="0040C0"/>
              </a:solidFill>
            </a:endParaRPr>
          </a:p>
        </p:txBody>
      </p:sp>
      <p:pic>
        <p:nvPicPr>
          <p:cNvPr id="4098" name="Picture 2" descr="https://fs00.infourok.ru/images/doc/313/313054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" y="548680"/>
            <a:ext cx="8064896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Анкетирование педагогов</a:t>
            </a:r>
            <a:endParaRPr lang="ru-RU" sz="4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2292" name="Picture 4" descr="http://vagaydi.tmn.socinfo.ru/media/2018/09/20/1219991843/628418294-612x6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9" b="15529"/>
          <a:stretch/>
        </p:blipFill>
        <p:spPr bwMode="auto">
          <a:xfrm>
            <a:off x="1259632" y="2492896"/>
            <a:ext cx="6624736" cy="36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12" y="5486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П</a:t>
            </a:r>
            <a:r>
              <a:rPr 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рофессии 18-19 века</a:t>
            </a:r>
            <a:endParaRPr 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ÐÐ°Ð¼ÑÑÐ½Ð¸Ðº ÑÑÑÐ±Ð¾ÑÐ¸ÑÑ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71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td0.mycdn.me/image?id=813869366326&amp;t=20&amp;plc=WEB&amp;tkn=*sN4oBU-yr1IE9F1llTKFU_Y0r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1" y="2051692"/>
            <a:ext cx="2552937" cy="31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.yaplakal.com/pics/pics_original/1/5/4/8458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312368" cy="43843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utogear.ru/misc/i/gallery/20831/2887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982863" cy="337872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36777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Бондарь – занимался изготовлением бочек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1.liveinternet.ru/images/attach/c/1/73/936/7393617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56012" cy="38487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ru.yandex.net/i?id=8661464a4d0a8b84b446463f88b9dd4c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22049" b="5501"/>
          <a:stretch/>
        </p:blipFill>
        <p:spPr bwMode="auto">
          <a:xfrm>
            <a:off x="3779912" y="3501008"/>
            <a:ext cx="4871864" cy="288583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3556" y="148478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Коробейники</a:t>
            </a:r>
            <a:endParaRPr lang="ru-RU" sz="4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egorova.org/wp-content/uploads/2018/03/Skomorohi-974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549594" cy="4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td3.mycdn.me/image?id=871077757121&amp;t=20&amp;plc=WEB&amp;tkn=*8cC7s4nMMvTEcx3AN66eXtelD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79469"/>
            <a:ext cx="4362872" cy="43628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Скоморохи</a:t>
            </a:r>
            <a:endParaRPr lang="ru-RU" sz="4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litefon.ru/download.php?file=201211/1920x1200/elitefon.ru-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5522"/>
            <a:ext cx="7920880" cy="495055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Бурлаки – </a:t>
            </a:r>
            <a:r>
              <a:rPr lang="ru-RU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наемные рабочие, которые идя по берегу тянули судно против течения</a:t>
            </a:r>
            <a:endParaRPr lang="ru-RU" sz="2400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00.yaplakal.com/pics/pics_original/0/7/9/7994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240360" cy="4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40C0"/>
                </a:solidFill>
                <a:latin typeface="Georgia" panose="02040502050405020303" pitchFamily="18" charset="0"/>
              </a:rPr>
              <a:t>Плакальщицы</a:t>
            </a:r>
            <a:endParaRPr lang="ru-RU" sz="3600" dirty="0">
              <a:solidFill>
                <a:srgbClr val="004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4.googleusercontent.com/-n2hHQy5aKU8/TnRwRd7yKvI/AAAAAAAACOs/LtDFCGcc6Sw/s1000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240360" cy="48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Фонарщик</a:t>
            </a:r>
            <a:endParaRPr lang="ru-RU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1548</TotalTime>
  <Words>68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Corbel</vt:lpstr>
      <vt:lpstr>Georgia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в логопедии – биоэнергопластика.</dc:title>
  <dc:creator>Александр</dc:creator>
  <cp:lastModifiedBy>Д. сад-№7</cp:lastModifiedBy>
  <cp:revision>149</cp:revision>
  <cp:lastPrinted>2018-12-12T11:17:22Z</cp:lastPrinted>
  <dcterms:created xsi:type="dcterms:W3CDTF">2013-03-10T12:36:34Z</dcterms:created>
  <dcterms:modified xsi:type="dcterms:W3CDTF">2019-04-03T09:27:28Z</dcterms:modified>
</cp:coreProperties>
</file>