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3" r:id="rId4"/>
    <p:sldId id="277" r:id="rId5"/>
    <p:sldId id="279" r:id="rId6"/>
    <p:sldId id="270" r:id="rId7"/>
    <p:sldId id="278" r:id="rId8"/>
    <p:sldId id="282" r:id="rId9"/>
    <p:sldId id="273" r:id="rId10"/>
    <p:sldId id="272" r:id="rId11"/>
    <p:sldId id="271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9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1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5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3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0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2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6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5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9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4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E780-EC75-4E24-A088-937C22A6BBCB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971E-053C-4DEB-BF94-C7BB921E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2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6336704" cy="27363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entury" pitchFamily="18" charset="0"/>
              </a:rPr>
              <a:t>Краткосрочная образовательная практика</a:t>
            </a:r>
            <a:br>
              <a:rPr lang="ru-RU" sz="3200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Century" pitchFamily="18" charset="0"/>
              </a:rPr>
              <a:t>с использованием ИКТ- технологий</a:t>
            </a:r>
            <a:r>
              <a:rPr lang="ru-RU" sz="2800" dirty="0" smtClean="0">
                <a:solidFill>
                  <a:srgbClr val="C00000"/>
                </a:solidFill>
                <a:latin typeface="Century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Century" pitchFamily="18" charset="0"/>
              </a:rPr>
              <a:t>«Первые шаги в компьютерный мир»</a:t>
            </a:r>
            <a:r>
              <a:rPr lang="ru-RU" sz="3200" dirty="0" smtClean="0">
                <a:solidFill>
                  <a:srgbClr val="C00000"/>
                </a:solidFill>
                <a:latin typeface="Century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5832648" cy="62068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dirty="0" smtClean="0">
                <a:solidFill>
                  <a:srgbClr val="C00000"/>
                </a:solidFill>
                <a:latin typeface="Century" pitchFamily="18" charset="0"/>
              </a:rPr>
              <a:t>Косарева М.В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Century" pitchFamily="18" charset="0"/>
              </a:rPr>
              <a:t>Март 2021 года</a:t>
            </a:r>
            <a:endParaRPr lang="ru-RU" sz="1800" dirty="0">
              <a:solidFill>
                <a:srgbClr val="C000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фото для коп\DSC_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702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фото для коп\DSC_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8349"/>
            <a:ext cx="3820997" cy="21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фото для коп\DSC_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5" y="2924944"/>
            <a:ext cx="42263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фото для коп\DSC_00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59" y="2924944"/>
            <a:ext cx="43544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:\фото для коп\DSC_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443382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фото для коп\DSC_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69" y="-27384"/>
            <a:ext cx="448253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:\фото для коп\DSC_0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3" y="3266056"/>
            <a:ext cx="4528503" cy="25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:\фото для коп\DSC_00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23" y="3291952"/>
            <a:ext cx="4331277" cy="24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8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6" y="403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3"/>
            <a:ext cx="6120680" cy="3096343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Century" pitchFamily="18" charset="0"/>
              </a:rPr>
              <a:t>Спасибо за внимание!</a:t>
            </a:r>
            <a:endParaRPr lang="ru-RU" sz="7200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6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200800" cy="4536504"/>
          </a:xfrm>
        </p:spPr>
        <p:txBody>
          <a:bodyPr>
            <a:normAutofit/>
          </a:bodyPr>
          <a:lstStyle/>
          <a:p>
            <a:pPr algn="l" fontAlgn="base"/>
            <a:r>
              <a:rPr lang="ru-RU" sz="1800" dirty="0" smtClean="0">
                <a:solidFill>
                  <a:srgbClr val="C00000"/>
                </a:solidFill>
                <a:latin typeface="Century" pitchFamily="18" charset="0"/>
              </a:rPr>
              <a:t>Цель :   </a:t>
            </a:r>
            <a:r>
              <a:rPr lang="ru-RU" sz="1800" dirty="0" smtClean="0">
                <a:solidFill>
                  <a:srgbClr val="002060"/>
                </a:solidFill>
                <a:latin typeface="Century" pitchFamily="18" charset="0"/>
              </a:rPr>
              <a:t>Ввести </a:t>
            </a: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понятие презентации.</a:t>
            </a:r>
            <a:br>
              <a:rPr lang="ru-RU" sz="1800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С</a:t>
            </a:r>
            <a:r>
              <a:rPr lang="ru-RU" sz="1800" dirty="0" smtClean="0">
                <a:solidFill>
                  <a:srgbClr val="002060"/>
                </a:solidFill>
                <a:latin typeface="Century" pitchFamily="18" charset="0"/>
              </a:rPr>
              <a:t>формировать </a:t>
            </a: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представление о программе </a:t>
            </a:r>
            <a:r>
              <a:rPr lang="ru-RU" sz="1800" dirty="0" err="1">
                <a:solidFill>
                  <a:srgbClr val="002060"/>
                </a:solidFill>
                <a:latin typeface="Century" pitchFamily="18" charset="0"/>
              </a:rPr>
              <a:t>PowerPoint</a:t>
            </a: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 для создания </a:t>
            </a:r>
            <a:r>
              <a:rPr lang="ru-RU" sz="1800" dirty="0" smtClean="0">
                <a:solidFill>
                  <a:srgbClr val="002060"/>
                </a:solidFill>
                <a:latin typeface="Century" pitchFamily="18" charset="0"/>
              </a:rPr>
              <a:t>презентации</a:t>
            </a: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, научить создавать презентации.</a:t>
            </a:r>
            <a:br>
              <a:rPr lang="ru-RU" sz="1800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entury" pitchFamily="18" charset="0"/>
              </a:rPr>
              <a:t>Задачи: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</a:rPr>
              <a:t>Ф</a:t>
            </a:r>
            <a:r>
              <a:rPr lang="ru-RU" sz="1800" dirty="0" smtClean="0">
                <a:solidFill>
                  <a:srgbClr val="002060"/>
                </a:solidFill>
                <a:latin typeface="Century" pitchFamily="18" charset="0"/>
              </a:rPr>
              <a:t>ормировать  первоначальные  умений </a:t>
            </a: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при работе с прикладными компьютерными программами.</a:t>
            </a:r>
            <a:br>
              <a:rPr lang="ru-RU" sz="1800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     </a:t>
            </a:r>
            <a:r>
              <a:rPr lang="ru-RU" sz="1800" dirty="0" smtClean="0">
                <a:solidFill>
                  <a:srgbClr val="002060"/>
                </a:solidFill>
                <a:latin typeface="Century" pitchFamily="18" charset="0"/>
              </a:rPr>
              <a:t>Сформировать </a:t>
            </a: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понятие компьютерной  презентации.</a:t>
            </a:r>
            <a:br>
              <a:rPr lang="ru-RU" sz="1800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    </a:t>
            </a:r>
            <a:r>
              <a:rPr lang="ru-RU" sz="1800" dirty="0" smtClean="0">
                <a:solidFill>
                  <a:srgbClr val="002060"/>
                </a:solidFill>
                <a:latin typeface="Century" pitchFamily="18" charset="0"/>
              </a:rPr>
              <a:t>Сформировать </a:t>
            </a: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представление о программе </a:t>
            </a:r>
            <a:r>
              <a:rPr lang="ru-RU" sz="1800" dirty="0" err="1">
                <a:solidFill>
                  <a:srgbClr val="002060"/>
                </a:solidFill>
                <a:latin typeface="Century" pitchFamily="18" charset="0"/>
              </a:rPr>
              <a:t>PowerPoint</a:t>
            </a: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 для создания презентации, подготовить </a:t>
            </a:r>
            <a:r>
              <a:rPr lang="ru-RU" sz="1800" dirty="0" smtClean="0">
                <a:solidFill>
                  <a:srgbClr val="002060"/>
                </a:solidFill>
                <a:latin typeface="Century" pitchFamily="18" charset="0"/>
              </a:rPr>
              <a:t>к самостоятельному </a:t>
            </a:r>
            <a:r>
              <a:rPr lang="ru-RU" sz="1800" dirty="0">
                <a:solidFill>
                  <a:srgbClr val="002060"/>
                </a:solidFill>
                <a:latin typeface="Century" pitchFamily="18" charset="0"/>
              </a:rPr>
              <a:t>созданию  презентации.</a:t>
            </a:r>
            <a:br>
              <a:rPr lang="ru-RU" sz="1800" dirty="0">
                <a:solidFill>
                  <a:srgbClr val="002060"/>
                </a:solidFill>
                <a:latin typeface="Century" pitchFamily="18" charset="0"/>
              </a:rPr>
            </a:br>
            <a:endParaRPr lang="ru-RU" sz="1800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1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8" y="33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Century" pitchFamily="18" charset="0"/>
              </a:rPr>
              <a:t>1.«Знакомство </a:t>
            </a:r>
            <a:r>
              <a:rPr lang="ru-RU" sz="3200" b="1" dirty="0">
                <a:solidFill>
                  <a:srgbClr val="0070C0"/>
                </a:solidFill>
                <a:latin typeface="Century" pitchFamily="18" charset="0"/>
              </a:rPr>
              <a:t>POWER  POINT</a:t>
            </a:r>
            <a:r>
              <a:rPr lang="ru-RU" sz="3200" dirty="0">
                <a:solidFill>
                  <a:srgbClr val="0070C0"/>
                </a:solidFill>
                <a:latin typeface="Century" pitchFamily="18" charset="0"/>
              </a:rPr>
              <a:t>»</a:t>
            </a:r>
          </a:p>
        </p:txBody>
      </p:sp>
      <p:pic>
        <p:nvPicPr>
          <p:cNvPr id="5" name="Picture 2" descr="C:\Users\User\Desktop\коп\Esli-u-vas-est-PowerPoint-----to-posle-vvoda-v-poisk-power-Windows-10-naydet-e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2" y="1496887"/>
            <a:ext cx="1763718" cy="24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оп\Pervyiy-list-slayd-prezentatsii-800x5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15780"/>
            <a:ext cx="3592500" cy="24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Pictures\hello_html_e1b4f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41" y="4005064"/>
            <a:ext cx="3728643" cy="23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4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0689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Century" pitchFamily="18" charset="0"/>
              </a:rPr>
              <a:t>2.«Составление презентации и дизайн слайдов 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1" y="1360752"/>
            <a:ext cx="3931988" cy="2210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67" y="1381766"/>
            <a:ext cx="3857236" cy="2168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29139"/>
            <a:ext cx="3923928" cy="22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48681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entury" pitchFamily="18" charset="0"/>
              </a:rPr>
              <a:t>3.«Учимся </a:t>
            </a:r>
            <a:r>
              <a:rPr lang="ru-RU" sz="2400" dirty="0">
                <a:solidFill>
                  <a:srgbClr val="0070C0"/>
                </a:solidFill>
                <a:latin typeface="Century" pitchFamily="18" charset="0"/>
              </a:rPr>
              <a:t>вставлять картинку с интернета или фотографию 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5" y="1308462"/>
            <a:ext cx="4076495" cy="2291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05" y="1308462"/>
            <a:ext cx="4035612" cy="2269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47" y="3789040"/>
            <a:ext cx="4381705" cy="24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91067"/>
            <a:ext cx="4104456" cy="2307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28" y="725243"/>
            <a:ext cx="4104456" cy="2307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68" y="3312764"/>
            <a:ext cx="4351472" cy="24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9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770"/>
            <a:ext cx="4139952" cy="2327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72" y="618743"/>
            <a:ext cx="3995936" cy="2246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88677"/>
            <a:ext cx="4644008" cy="2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3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entury" pitchFamily="18" charset="0"/>
              </a:rPr>
              <a:t>4.«</a:t>
            </a:r>
            <a:r>
              <a:rPr lang="ru-RU" sz="2800" dirty="0">
                <a:solidFill>
                  <a:srgbClr val="0070C0"/>
                </a:solidFill>
                <a:latin typeface="Century" pitchFamily="18" charset="0"/>
              </a:rPr>
              <a:t>Моя первая презентация»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098029"/>
            <a:ext cx="3672408" cy="2064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2" y="1099341"/>
            <a:ext cx="3767113" cy="2118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0" y="3463620"/>
            <a:ext cx="3995936" cy="22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3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:\фото для коп\DSC_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43544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фото для коп\DSC_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81" y="166082"/>
            <a:ext cx="4394581" cy="24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фото для коп\DSC_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80" y="3068960"/>
            <a:ext cx="4932040" cy="27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92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48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</vt:lpstr>
      <vt:lpstr>Тема Office</vt:lpstr>
      <vt:lpstr>Краткосрочная образовательная практика с использованием ИКТ- технологий «Первые шаги в компьютерный мир» </vt:lpstr>
      <vt:lpstr>Цель :   Ввести понятие презентации. Сформировать представление о программе PowerPoint для создания презентации, научить создавать презентации.  Задачи: Формировать  первоначальные  умений при работе с прикладными компьютерными программами.      Сформировать понятие компьютерной  презентации.     Сформировать представление о программе PowerPoint для создания презентации, подготовить к самостоятельному созданию  презентации.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Краткосрочная образовательная практика «Создание презентации  детьми 6 - 7лет» </dc:title>
  <dc:creator>User</dc:creator>
  <cp:lastModifiedBy>user</cp:lastModifiedBy>
  <cp:revision>12</cp:revision>
  <dcterms:created xsi:type="dcterms:W3CDTF">2021-03-19T15:33:54Z</dcterms:created>
  <dcterms:modified xsi:type="dcterms:W3CDTF">2022-10-11T09:49:08Z</dcterms:modified>
</cp:coreProperties>
</file>