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2" r:id="rId5"/>
    <p:sldId id="260" r:id="rId6"/>
    <p:sldId id="262" r:id="rId7"/>
    <p:sldId id="265" r:id="rId8"/>
    <p:sldId id="264" r:id="rId9"/>
    <p:sldId id="263" r:id="rId10"/>
    <p:sldId id="266" r:id="rId11"/>
    <p:sldId id="268" r:id="rId12"/>
    <p:sldId id="270" r:id="rId13"/>
    <p:sldId id="271" r:id="rId14"/>
    <p:sldId id="272" r:id="rId15"/>
    <p:sldId id="269" r:id="rId16"/>
    <p:sldId id="274" r:id="rId17"/>
    <p:sldId id="275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55" autoAdjust="0"/>
  </p:normalViewPr>
  <p:slideViewPr>
    <p:cSldViewPr>
      <p:cViewPr varScale="1">
        <p:scale>
          <a:sx n="62" d="100"/>
          <a:sy n="62" d="100"/>
        </p:scale>
        <p:origin x="-90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6006-6CF3-4EBF-A1F0-0A6FDFE0A5A6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1B2-A209-414D-BA11-6A27F388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6006-6CF3-4EBF-A1F0-0A6FDFE0A5A6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1B2-A209-414D-BA11-6A27F388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6006-6CF3-4EBF-A1F0-0A6FDFE0A5A6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1B2-A209-414D-BA11-6A27F388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6006-6CF3-4EBF-A1F0-0A6FDFE0A5A6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1B2-A209-414D-BA11-6A27F388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6006-6CF3-4EBF-A1F0-0A6FDFE0A5A6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1B2-A209-414D-BA11-6A27F388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6006-6CF3-4EBF-A1F0-0A6FDFE0A5A6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1B2-A209-414D-BA11-6A27F388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6006-6CF3-4EBF-A1F0-0A6FDFE0A5A6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1B2-A209-414D-BA11-6A27F388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6006-6CF3-4EBF-A1F0-0A6FDFE0A5A6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1B2-A209-414D-BA11-6A27F388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6006-6CF3-4EBF-A1F0-0A6FDFE0A5A6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1B2-A209-414D-BA11-6A27F388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6006-6CF3-4EBF-A1F0-0A6FDFE0A5A6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1B2-A209-414D-BA11-6A27F388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6006-6CF3-4EBF-A1F0-0A6FDFE0A5A6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5A51B2-A209-414D-BA11-6A27F388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CD6006-6CF3-4EBF-A1F0-0A6FDFE0A5A6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5A51B2-A209-414D-BA11-6A27F3885F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14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1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6.wav"/><Relationship Id="rId6" Type="http://schemas.openxmlformats.org/officeDocument/2006/relationships/image" Target="../media/image1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7.wav"/><Relationship Id="rId6" Type="http://schemas.openxmlformats.org/officeDocument/2006/relationships/image" Target="../media/image1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8.wav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6237"/>
            <a:ext cx="9144000" cy="68742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643446"/>
            <a:ext cx="5040232" cy="1571636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Румянцева  А. Н.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воспитатель 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д. сада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« Улыбка» г. Данилов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5715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714356"/>
            <a:ext cx="692948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</a:t>
            </a:r>
          </a:p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театров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~PP2980.WAV">
            <a:hlinkClick r:id="" action="ppaction://media"/>
          </p:cNvPr>
          <p:cNvPicPr>
            <a:picLocks noRot="1" noChangeAspect="1"/>
          </p:cNvPicPr>
          <p:nvPr>
            <a:wavAudioFile r:embed="rId1" name="~PP2980.WAV"/>
          </p:nvPr>
        </p:nvPicPr>
        <p:blipFill>
          <a:blip r:embed="rId4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14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04088"/>
            <a:ext cx="6923112" cy="91673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Конусный   </a:t>
            </a:r>
            <a:r>
              <a:rPr lang="ru-RU" b="1" i="1" dirty="0" smtClean="0">
                <a:solidFill>
                  <a:srgbClr val="FF0000"/>
                </a:solidFill>
              </a:rPr>
              <a:t>театр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817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1779537"/>
            <a:ext cx="6984776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~PP2378.WAV">
            <a:hlinkClick r:id="" action="ppaction://media"/>
          </p:cNvPr>
          <p:cNvPicPr>
            <a:picLocks noRot="1" noChangeAspect="1"/>
          </p:cNvPicPr>
          <p:nvPr>
            <a:wavAudioFile r:embed="rId1" name="~PP2378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25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04088"/>
            <a:ext cx="7499176" cy="85270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Театр на </a:t>
            </a:r>
            <a:r>
              <a:rPr lang="ru-RU" b="1" i="1" dirty="0" err="1" smtClean="0">
                <a:solidFill>
                  <a:srgbClr val="FF0000"/>
                </a:solidFill>
              </a:rPr>
              <a:t>фланелеграфе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817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620826"/>
            <a:ext cx="7884368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~PP2572.WAV">
            <a:hlinkClick r:id="" action="ppaction://media"/>
          </p:cNvPr>
          <p:cNvPicPr>
            <a:picLocks noRot="1" noChangeAspect="1"/>
          </p:cNvPicPr>
          <p:nvPr>
            <a:wavAudioFile r:embed="rId1" name="~PP2572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5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DSC0818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6068" y="1754892"/>
            <a:ext cx="8460432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04088"/>
            <a:ext cx="7211144" cy="78069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Плоскостной  театр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~PP1908.WAV">
            <a:hlinkClick r:id="" action="ppaction://media"/>
          </p:cNvPr>
          <p:cNvPicPr>
            <a:picLocks noRot="1" noChangeAspect="1"/>
          </p:cNvPicPr>
          <p:nvPr>
            <a:wavAudioFile r:embed="rId1" name="~PP1908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22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04088"/>
            <a:ext cx="7139136" cy="91673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Театр  из  коробок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818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82092" y="1620826"/>
            <a:ext cx="8244408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~PP58.WAV">
            <a:hlinkClick r:id="" action="ppaction://media"/>
          </p:cNvPr>
          <p:cNvPicPr>
            <a:picLocks noRot="1" noChangeAspect="1"/>
          </p:cNvPicPr>
          <p:nvPr>
            <a:wavAudioFile r:embed="rId1" name="~PP58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9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04088"/>
            <a:ext cx="7067128" cy="924712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i="1" dirty="0">
                <a:solidFill>
                  <a:srgbClr val="FF0000"/>
                </a:solidFill>
              </a:rPr>
              <a:t>Т</a:t>
            </a:r>
            <a:r>
              <a:rPr lang="ru-RU" b="1" i="1" dirty="0" smtClean="0">
                <a:solidFill>
                  <a:srgbClr val="FF0000"/>
                </a:solidFill>
              </a:rPr>
              <a:t>еатр  картинок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101007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66879" y="1847088"/>
            <a:ext cx="8244408" cy="492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~PP2274.WAV">
            <a:hlinkClick r:id="" action="ppaction://media"/>
          </p:cNvPr>
          <p:cNvPicPr>
            <a:picLocks noRot="1" noChangeAspect="1"/>
          </p:cNvPicPr>
          <p:nvPr>
            <a:wavAudioFile r:embed="rId1" name="~PP2274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7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704088"/>
            <a:ext cx="6707088" cy="852704"/>
          </a:xfrm>
        </p:spPr>
        <p:txBody>
          <a:bodyPr/>
          <a:lstStyle/>
          <a:p>
            <a:r>
              <a:rPr lang="ru-RU" b="1" i="1" dirty="0" smtClean="0"/>
              <a:t>Баночный  театр</a:t>
            </a:r>
            <a:endParaRPr lang="ru-RU" b="1" i="1" dirty="0"/>
          </a:p>
        </p:txBody>
      </p:sp>
      <p:pic>
        <p:nvPicPr>
          <p:cNvPr id="4" name="Содержимое 3" descr="DSC0817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53266" y="1714488"/>
            <a:ext cx="7237468" cy="5143512"/>
          </a:xfrm>
        </p:spPr>
      </p:pic>
      <p:pic>
        <p:nvPicPr>
          <p:cNvPr id="6" name="~PP627.WAV">
            <a:hlinkClick r:id="" action="ppaction://media"/>
          </p:cNvPr>
          <p:cNvPicPr>
            <a:picLocks noRot="1" noChangeAspect="1"/>
          </p:cNvPicPr>
          <p:nvPr>
            <a:wavAudioFile r:embed="rId1" name="~PP627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37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04088"/>
            <a:ext cx="6779096" cy="98817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i="1" dirty="0">
                <a:solidFill>
                  <a:srgbClr val="FF0000"/>
                </a:solidFill>
              </a:rPr>
              <a:t>Т</a:t>
            </a:r>
            <a:r>
              <a:rPr lang="ru-RU" b="1" i="1" dirty="0" smtClean="0">
                <a:solidFill>
                  <a:srgbClr val="FF0000"/>
                </a:solidFill>
              </a:rPr>
              <a:t>еатр картинок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101006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07504" y="1857364"/>
            <a:ext cx="4431098" cy="5000636"/>
          </a:xfrm>
        </p:spPr>
      </p:pic>
      <p:pic>
        <p:nvPicPr>
          <p:cNvPr id="6" name="Содержимое 5" descr="P101007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500562" y="1857364"/>
            <a:ext cx="4643438" cy="5000636"/>
          </a:xfrm>
        </p:spPr>
      </p:pic>
      <p:pic>
        <p:nvPicPr>
          <p:cNvPr id="8" name="~PP288.WAV">
            <a:hlinkClick r:id="" action="ppaction://media"/>
          </p:cNvPr>
          <p:cNvPicPr>
            <a:picLocks noRot="1" noChangeAspect="1"/>
          </p:cNvPicPr>
          <p:nvPr>
            <a:wavAudioFile r:embed="rId1" name="~PP288.WAV"/>
          </p:nvPr>
        </p:nvPicPr>
        <p:blipFill>
          <a:blip r:embed="rId6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83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04088"/>
            <a:ext cx="7427168" cy="78069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Театр  на  ложках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101013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4495800" cy="5072074"/>
          </a:xfrm>
        </p:spPr>
      </p:pic>
      <p:pic>
        <p:nvPicPr>
          <p:cNvPr id="6" name="Содержимое 5" descr="P1010135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3438" y="1785926"/>
            <a:ext cx="4500562" cy="5072074"/>
          </a:xfrm>
        </p:spPr>
      </p:pic>
      <p:pic>
        <p:nvPicPr>
          <p:cNvPr id="8" name="~PP2239.WAV">
            <a:hlinkClick r:id="" action="ppaction://media"/>
          </p:cNvPr>
          <p:cNvPicPr>
            <a:picLocks noRot="1" noChangeAspect="1"/>
          </p:cNvPicPr>
          <p:nvPr>
            <a:wavAudioFile r:embed="rId1" name="~PP2239.WAV"/>
          </p:nvPr>
        </p:nvPicPr>
        <p:blipFill>
          <a:blip r:embed="rId6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29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9144000" cy="72152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97064"/>
            <a:ext cx="7772400" cy="1362456"/>
          </a:xfrm>
        </p:spPr>
        <p:txBody>
          <a:bodyPr/>
          <a:lstStyle/>
          <a:p>
            <a:r>
              <a:rPr lang="ru-RU" dirty="0" smtClean="0"/>
              <a:t>            Творческих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6050" y="2714620"/>
            <a:ext cx="5588140" cy="1509712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                                      </a:t>
            </a:r>
            <a:r>
              <a:rPr lang="ru-RU" sz="6000" dirty="0" smtClean="0">
                <a:solidFill>
                  <a:srgbClr val="FFFF00"/>
                </a:solidFill>
              </a:rPr>
              <a:t>успехов</a:t>
            </a:r>
            <a:r>
              <a:rPr lang="ru-RU" sz="6000" dirty="0" smtClean="0">
                <a:solidFill>
                  <a:srgbClr val="FFFF00"/>
                </a:solidFill>
              </a:rPr>
              <a:t>!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5" name="~PP904.WAV">
            <a:hlinkClick r:id="" action="ppaction://media"/>
          </p:cNvPr>
          <p:cNvPicPr>
            <a:picLocks noRot="1" noChangeAspect="1"/>
          </p:cNvPicPr>
          <p:nvPr>
            <a:wavAudioFile r:embed="rId1" name="~PP904.WAV"/>
          </p:nvPr>
        </p:nvPicPr>
        <p:blipFill>
          <a:blip r:embed="rId4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3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6237"/>
            <a:ext cx="9144000" cy="68742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869560" cy="93610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Театр  </a:t>
            </a:r>
            <a:r>
              <a:rPr lang="ru-RU" b="1" i="1" dirty="0" smtClean="0">
                <a:solidFill>
                  <a:srgbClr val="FF0000"/>
                </a:solidFill>
              </a:rPr>
              <a:t>ложек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814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556792"/>
            <a:ext cx="6937920" cy="51435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~PP2784.WAV">
            <a:hlinkClick r:id="" action="ppaction://media"/>
          </p:cNvPr>
          <p:cNvPicPr>
            <a:picLocks noRot="1" noChangeAspect="1"/>
          </p:cNvPicPr>
          <p:nvPr>
            <a:wavAudioFile r:embed="rId1" name="~PP2784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2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77042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  </a:t>
            </a:r>
            <a:r>
              <a:rPr lang="ru-RU" b="1" i="1" dirty="0" smtClean="0"/>
              <a:t>      </a:t>
            </a:r>
            <a:r>
              <a:rPr lang="ru-RU" b="1" i="1" dirty="0" smtClean="0">
                <a:solidFill>
                  <a:srgbClr val="FF0000"/>
                </a:solidFill>
              </a:rPr>
              <a:t>Пальчиковый  </a:t>
            </a:r>
            <a:r>
              <a:rPr lang="ru-RU" b="1" i="1" dirty="0" smtClean="0">
                <a:solidFill>
                  <a:srgbClr val="FF0000"/>
                </a:solidFill>
              </a:rPr>
              <a:t>театр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814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71472" y="1477926"/>
            <a:ext cx="8079308" cy="5214974"/>
          </a:xfrm>
        </p:spPr>
      </p:pic>
      <p:pic>
        <p:nvPicPr>
          <p:cNvPr id="6" name="~PP2370.WAV">
            <a:hlinkClick r:id="" action="ppaction://media"/>
          </p:cNvPr>
          <p:cNvPicPr>
            <a:picLocks noRot="1" noChangeAspect="1"/>
          </p:cNvPicPr>
          <p:nvPr>
            <a:wavAudioFile r:embed="rId1" name="~PP2370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6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0"/>
            <a:ext cx="91439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/>
              <a:t>   </a:t>
            </a:r>
            <a:r>
              <a:rPr lang="ru-RU" b="1" i="1" dirty="0" smtClean="0"/>
              <a:t>Театр мягких игрушек</a:t>
            </a:r>
            <a:endParaRPr lang="ru-RU" b="1" i="1" dirty="0"/>
          </a:p>
        </p:txBody>
      </p:sp>
      <p:pic>
        <p:nvPicPr>
          <p:cNvPr id="4" name="Содержимое 3" descr="DSC0815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14349" y="2000240"/>
            <a:ext cx="7429552" cy="4500570"/>
          </a:xfrm>
        </p:spPr>
      </p:pic>
      <p:pic>
        <p:nvPicPr>
          <p:cNvPr id="6" name="~PP3320.WAV">
            <a:hlinkClick r:id="" action="ppaction://media"/>
          </p:cNvPr>
          <p:cNvPicPr>
            <a:picLocks noRot="1" noChangeAspect="1"/>
          </p:cNvPicPr>
          <p:nvPr>
            <a:wavAudioFile r:embed="rId1" name="~PP3320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04088"/>
            <a:ext cx="7139136" cy="852704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i="1" dirty="0">
                <a:solidFill>
                  <a:srgbClr val="FF0000"/>
                </a:solidFill>
              </a:rPr>
              <a:t>Т</a:t>
            </a:r>
            <a:r>
              <a:rPr lang="ru-RU" b="1" i="1" dirty="0" smtClean="0">
                <a:solidFill>
                  <a:srgbClr val="FF0000"/>
                </a:solidFill>
              </a:rPr>
              <a:t>еатр  игрушек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815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779537"/>
            <a:ext cx="7236296" cy="5072074"/>
          </a:xfrm>
        </p:spPr>
      </p:pic>
      <p:pic>
        <p:nvPicPr>
          <p:cNvPr id="6" name="~PP3405.WAV">
            <a:hlinkClick r:id="" action="ppaction://media"/>
          </p:cNvPr>
          <p:cNvPicPr>
            <a:picLocks noRot="1" noChangeAspect="1"/>
          </p:cNvPicPr>
          <p:nvPr>
            <a:wavAudioFile r:embed="rId1" name="~PP3405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3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6237"/>
            <a:ext cx="9144000" cy="68742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0815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11130" y="188640"/>
            <a:ext cx="4455190" cy="5805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08168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593425" y="605228"/>
            <a:ext cx="4357686" cy="6143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~PP1811.WAV">
            <a:hlinkClick r:id="" action="ppaction://media"/>
          </p:cNvPr>
          <p:cNvPicPr>
            <a:picLocks noRot="1" noChangeAspect="1"/>
          </p:cNvPicPr>
          <p:nvPr>
            <a:wavAudioFile r:embed="rId1" name="~PP1811.WAV"/>
          </p:nvPr>
        </p:nvPicPr>
        <p:blipFill>
          <a:blip r:embed="rId6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6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04088"/>
            <a:ext cx="699512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b="1" i="1" dirty="0">
                <a:solidFill>
                  <a:srgbClr val="FF0000"/>
                </a:solidFill>
              </a:rPr>
              <a:t>Т</a:t>
            </a:r>
            <a:r>
              <a:rPr lang="ru-RU" b="1" i="1" dirty="0" smtClean="0">
                <a:solidFill>
                  <a:srgbClr val="FF0000"/>
                </a:solidFill>
              </a:rPr>
              <a:t>еатр </a:t>
            </a:r>
            <a:r>
              <a:rPr lang="ru-RU" b="1" i="1" dirty="0" smtClean="0">
                <a:solidFill>
                  <a:srgbClr val="FF0000"/>
                </a:solidFill>
              </a:rPr>
              <a:t>из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«крышек» 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816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1538" y="1643050"/>
            <a:ext cx="7380312" cy="4857760"/>
          </a:xfrm>
        </p:spPr>
      </p:pic>
      <p:pic>
        <p:nvPicPr>
          <p:cNvPr id="6" name="~PP1725.WAV">
            <a:hlinkClick r:id="" action="ppaction://media"/>
          </p:cNvPr>
          <p:cNvPicPr>
            <a:picLocks noRot="1" noChangeAspect="1"/>
          </p:cNvPicPr>
          <p:nvPr>
            <a:wavAudioFile r:embed="rId1" name="~PP1725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6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04088"/>
            <a:ext cx="7067128" cy="78069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Театр  </a:t>
            </a:r>
            <a:r>
              <a:rPr lang="ru-RU" b="1" i="1" dirty="0" err="1" smtClean="0">
                <a:solidFill>
                  <a:srgbClr val="FF0000"/>
                </a:solidFill>
              </a:rPr>
              <a:t>ба-би-бо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816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549388"/>
            <a:ext cx="7380312" cy="5143512"/>
          </a:xfrm>
        </p:spPr>
      </p:pic>
      <p:pic>
        <p:nvPicPr>
          <p:cNvPr id="6" name="~PP920.WAV">
            <a:hlinkClick r:id="" action="ppaction://media"/>
          </p:cNvPr>
          <p:cNvPicPr>
            <a:picLocks noRot="1" noChangeAspect="1"/>
          </p:cNvPicPr>
          <p:nvPr>
            <a:wavAudioFile r:embed="rId1" name="~PP920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6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Хозяин\Desktop\raduga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04088"/>
            <a:ext cx="7211144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Театр  «баночный»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815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57224" y="1714488"/>
            <a:ext cx="7452320" cy="514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~PP3510.WAV">
            <a:hlinkClick r:id="" action="ppaction://media"/>
          </p:cNvPr>
          <p:cNvPicPr>
            <a:picLocks noRot="1" noChangeAspect="1"/>
          </p:cNvPicPr>
          <p:nvPr>
            <a:wavAudioFile r:embed="rId1" name="~PP3510.WAV"/>
          </p:nvPr>
        </p:nvPicPr>
        <p:blipFill>
          <a:blip r:embed="rId5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49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74</Words>
  <Application>Microsoft Office PowerPoint</Application>
  <PresentationFormat>Экран (4:3)</PresentationFormat>
  <Paragraphs>25</Paragraphs>
  <Slides>18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  </vt:lpstr>
      <vt:lpstr>    Театр  ложек</vt:lpstr>
      <vt:lpstr>         Пальчиковый  театр</vt:lpstr>
      <vt:lpstr>      Театр мягких игрушек</vt:lpstr>
      <vt:lpstr>  Театр  игрушек</vt:lpstr>
      <vt:lpstr>Слайд 6</vt:lpstr>
      <vt:lpstr>   Театр из  «крышек»  </vt:lpstr>
      <vt:lpstr>     Театр  ба-би-бо</vt:lpstr>
      <vt:lpstr> Театр  «баночный»</vt:lpstr>
      <vt:lpstr>   Конусный   театр</vt:lpstr>
      <vt:lpstr>Театр на фланелеграфе</vt:lpstr>
      <vt:lpstr>Плоскостной  театр</vt:lpstr>
      <vt:lpstr>Театр  из  коробок</vt:lpstr>
      <vt:lpstr>  Театр  картинок</vt:lpstr>
      <vt:lpstr>Баночный  театр</vt:lpstr>
      <vt:lpstr> Театр картинок</vt:lpstr>
      <vt:lpstr>  Театр  на  ложках</vt:lpstr>
      <vt:lpstr>            Творческих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Хозяин</cp:lastModifiedBy>
  <cp:revision>19</cp:revision>
  <dcterms:created xsi:type="dcterms:W3CDTF">2012-09-06T15:11:27Z</dcterms:created>
  <dcterms:modified xsi:type="dcterms:W3CDTF">2016-11-02T06:15:38Z</dcterms:modified>
</cp:coreProperties>
</file>