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9" r:id="rId3"/>
    <p:sldId id="290" r:id="rId4"/>
    <p:sldId id="291" r:id="rId5"/>
    <p:sldId id="270" r:id="rId6"/>
    <p:sldId id="272" r:id="rId7"/>
    <p:sldId id="266" r:id="rId8"/>
    <p:sldId id="269" r:id="rId9"/>
    <p:sldId id="267" r:id="rId10"/>
    <p:sldId id="277" r:id="rId11"/>
    <p:sldId id="276" r:id="rId12"/>
    <p:sldId id="257" r:id="rId13"/>
    <p:sldId id="265" r:id="rId14"/>
    <p:sldId id="258" r:id="rId15"/>
    <p:sldId id="263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deb06f_fabd3a61d06d49b68c5fd1c30b2ac3db.jpg_srz_961_724_85_22_0.50_1.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910" y="-142900"/>
            <a:ext cx="9810756" cy="7358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142984"/>
            <a:ext cx="707236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Маленькие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сследователи!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deb06f_fabd3a61d06d49b68c5fd1c30b2ac3db.jpg_srz_961_724_85_22_0.50_1.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 descr="F:\DCIM\105_PANA\P10508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113220" cy="315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5_PANA\P10508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428868"/>
            <a:ext cx="5343525" cy="40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deb06f_fabd3a61d06d49b68c5fd1c30b2ac3db.jpg_srz_961_724_85_22_0.50_1.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 descr="F:\DCIM\105_PANA\P10509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428604"/>
            <a:ext cx="4071966" cy="34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5_PANA\P10509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071678"/>
            <a:ext cx="5940425" cy="445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357166"/>
            <a:ext cx="521494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«Чудо-огурец»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Почему «огурцы» разные?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шаблоны\ш\i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F:\DCIM\107_PANA\P1070120.JPG"/>
          <p:cNvPicPr/>
          <p:nvPr/>
        </p:nvPicPr>
        <p:blipFill>
          <a:blip r:embed="rId3" cstate="print"/>
          <a:srcRect t="14744"/>
          <a:stretch>
            <a:fillRect/>
          </a:stretch>
        </p:blipFill>
        <p:spPr bwMode="auto">
          <a:xfrm>
            <a:off x="142844" y="428604"/>
            <a:ext cx="59404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7_PANA\P10701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86190"/>
            <a:ext cx="3797285" cy="28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9" y="4357694"/>
            <a:ext cx="41434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«Как получаются мыльные пузыри?»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deb06f_fabd3a61d06d49b68c5fd1c30b2ac3db.jpg_srz_961_724_85_22_0.50_1.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 descr="F:\DCIM\107_PANA\P1070111.JPG"/>
          <p:cNvPicPr/>
          <p:nvPr/>
        </p:nvPicPr>
        <p:blipFill>
          <a:blip r:embed="rId3" cstate="print"/>
          <a:srcRect l="9460" t="16169" r="12133"/>
          <a:stretch>
            <a:fillRect/>
          </a:stretch>
        </p:blipFill>
        <p:spPr bwMode="auto">
          <a:xfrm>
            <a:off x="4572000" y="3000372"/>
            <a:ext cx="4024301" cy="340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7_PANA\P10701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46434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4876" y="571480"/>
            <a:ext cx="378621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Опыты с водой                                     и разными материалами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шаблоны\ш\i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Хозяин\Desktop\фото новое\107_PANA\P1070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14291"/>
            <a:ext cx="47863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7_PANA\P10701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571744"/>
            <a:ext cx="5562600" cy="41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14942" y="785794"/>
            <a:ext cx="26432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Снежная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сказка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Хозяин\Desktop\шаблоны\ш\i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04"/>
          </a:xfrm>
          <a:prstGeom prst="rect">
            <a:avLst/>
          </a:prstGeom>
          <a:noFill/>
        </p:spPr>
      </p:pic>
      <p:pic>
        <p:nvPicPr>
          <p:cNvPr id="7" name="Рисунок 6" descr="C:\Users\Хозяин\Desktop\фото новое\107_PANA\P1070270.JPG"/>
          <p:cNvPicPr/>
          <p:nvPr/>
        </p:nvPicPr>
        <p:blipFill>
          <a:blip r:embed="rId3" cstate="print"/>
          <a:srcRect l="6574" t="26282" r="14691" b="9402"/>
          <a:stretch>
            <a:fillRect/>
          </a:stretch>
        </p:blipFill>
        <p:spPr bwMode="auto">
          <a:xfrm>
            <a:off x="2643174" y="571480"/>
            <a:ext cx="6000750" cy="367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Хозяин\Desktop\фото новое\107_PANA\P10702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4429156" cy="31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714356"/>
            <a:ext cx="29289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«Какой материал пропускает воду?»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Хозяин\Desktop\шаблоны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фото новое\107_PANA\P10704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фото новое\107_PANA\P10704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7838" y="3701647"/>
            <a:ext cx="4756162" cy="315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Хозяин\Desktop\фото новое\107_PANA\P10704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8153" y="214290"/>
            <a:ext cx="3725847" cy="345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Хозяин\Desktop\фото новое\107_PANA\P10704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714885"/>
            <a:ext cx="314327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65666" y="3500438"/>
            <a:ext cx="4851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«Вред или польза?»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deb06f_fabd3a61d06d49b68c5fd1c30b2ac3db.jpg_srz_961_724_85_22_0.50_1.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910" y="-142900"/>
            <a:ext cx="9810756" cy="7358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428604"/>
            <a:ext cx="70723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Актуальность: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626750"/>
            <a:ext cx="88582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соответствии с ФГОС ДО одним из направлений реализации образовательной области                                              «Познавательное развитие» является развитие познавательно-исследовательской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процессе исследования развивается познавательная активность дошкольников: дети учатся наблюдать, исследовать, выдвигать гипотезы, рассуждать, планировать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свою работу, прогнозировать результат,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сравнивать, анализировать,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делать выводы.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deb06f_fabd3a61d06d49b68c5fd1c30b2ac3db.jpg_srz_961_724_85_22_0.50_1.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10756" cy="7358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85794"/>
            <a:ext cx="8715436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Цель: создать условия для проведения познавательно-исследовательской деятельности дошкольников. </a:t>
            </a:r>
          </a:p>
          <a:p>
            <a:pPr lvl="0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Задачи:                                                                                                                       1.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Формировать способность видеть и воспринимать многообразие окружающего мира в системе взаимосвязи и взаимозависимости.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2.Развивать  познавательную активность  с помощью наглядных средств (эталонов, символов, заместителей, моделей).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3.Расширять  понимание исследовательской задачи способом включения в мыслительные, моделирующие и преобразующие действия.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                              4.Поддерживать инициативу, сообразительность,  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                                         самостоятельность, расширение кругозора.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                                               5.Воспитывать ценностное отношение к  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                                                                окружающей действительности.                                                                                                                             </a:t>
            </a:r>
          </a:p>
          <a:p>
            <a:endParaRPr lang="ru-RU" sz="2000" b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deb06f_fabd3a61d06d49b68c5fd1c30b2ac3db.jpg_srz_961_724_85_22_0.50_1.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810756" cy="7358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2153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Планируемые  результаты: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14678" y="1059404"/>
            <a:ext cx="592932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проявляет интерес к предметам и явлениям, лежащим за пределами конкретной ситуации, задает вопросы (почему?  зачем? как?);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обнаруживает стремление  объяснить связь факторов, используя рассуждения («потому что….»);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-стремится к упорядочиванию, систематизации конкретных материалов, вещей (коллекции);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-ребенок проявляет интерес к технико-технологической, информационной среде, основных источниках, способах поиска и передачи информации.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зяин\Desktop\шаблоны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Хозяин\Desktop\Новая папка (8)\P10704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7072362" cy="502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571480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«О чём молчит снег?»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шаблоны\r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19"/>
            <a:ext cx="9191625" cy="6893719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Новая папка (8)\P10704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143248"/>
            <a:ext cx="365440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Новая папка (8)\P10704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14620"/>
            <a:ext cx="4940293" cy="388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Хозяин\Desktop\Новая папка (8)\P10703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8604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9" y="428604"/>
            <a:ext cx="46434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«Снежные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тайны»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deb06f_fabd3a61d06d49b68c5fd1c30b2ac3db.jpg_srz_961_724_85_22_0.50_1.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Рисунок 5" descr="C:\Users\Хозяин\Desktop\фото новое\107_PANA\P10705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28"/>
            <a:ext cx="6583367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7553" y="4643445"/>
            <a:ext cx="52864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Почему шишка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изменилась?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deb06f_fabd3a61d06d49b68c5fd1c30b2ac3db.jpg_srz_961_724_85_22_0.50_1.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Рисунок 5" descr="C:\Users\Хозяин\Desktop\фото новое\107_PANA\P10705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7149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Хозяин\Desktop\фото новое\107_PANA\P10705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57496"/>
            <a:ext cx="4243376" cy="334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deb06f_fabd3a61d06d49b68c5fd1c30b2ac3db.jpg_srz_961_724_85_22_0.50_1.2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Рисунок 6" descr="F:\DCIM\105_PANA\P1050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000240"/>
            <a:ext cx="6154739" cy="45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5_PANA\P10508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42984"/>
            <a:ext cx="3141763" cy="242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428991" y="357166"/>
            <a:ext cx="5214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«Необычный гость!»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194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Д. сад-№7</cp:lastModifiedBy>
  <cp:revision>17</cp:revision>
  <dcterms:created xsi:type="dcterms:W3CDTF">2017-04-16T16:26:02Z</dcterms:created>
  <dcterms:modified xsi:type="dcterms:W3CDTF">2017-04-18T06:57:59Z</dcterms:modified>
</cp:coreProperties>
</file>