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274" r:id="rId5"/>
    <p:sldId id="273" r:id="rId6"/>
    <p:sldId id="272" r:id="rId7"/>
    <p:sldId id="277" r:id="rId8"/>
    <p:sldId id="275" r:id="rId9"/>
    <p:sldId id="258" r:id="rId10"/>
    <p:sldId id="268" r:id="rId11"/>
    <p:sldId id="278" r:id="rId12"/>
    <p:sldId id="27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2204864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коллекционируем…</a:t>
            </a: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6" name="Рисунок 5" descr="C:\Users\Хозяин\Desktop\107_PANA\P1070691.JPG"/>
          <p:cNvPicPr/>
          <p:nvPr/>
        </p:nvPicPr>
        <p:blipFill>
          <a:blip r:embed="rId3" cstate="print"/>
          <a:srcRect b="20749"/>
          <a:stretch>
            <a:fillRect/>
          </a:stretch>
        </p:blipFill>
        <p:spPr bwMode="auto">
          <a:xfrm>
            <a:off x="2786050" y="3143248"/>
            <a:ext cx="5984459" cy="355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Хозяин\Desktop\107_PANA\P1070678.JPG"/>
          <p:cNvPicPr/>
          <p:nvPr/>
        </p:nvPicPr>
        <p:blipFill>
          <a:blip r:embed="rId4" cstate="print"/>
          <a:srcRect t="25805" b="20855"/>
          <a:stretch>
            <a:fillRect/>
          </a:stretch>
        </p:blipFill>
        <p:spPr bwMode="auto">
          <a:xfrm>
            <a:off x="-500098" y="714356"/>
            <a:ext cx="5833110" cy="23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pic>
        <p:nvPicPr>
          <p:cNvPr id="5" name="Picture 2" descr="C:\Users\Хозяин\Desktop\фото опыт\107_PANA\P107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000497" cy="3000373"/>
          </a:xfrm>
          <a:prstGeom prst="rect">
            <a:avLst/>
          </a:prstGeom>
          <a:noFill/>
        </p:spPr>
      </p:pic>
      <p:pic>
        <p:nvPicPr>
          <p:cNvPr id="6" name="Picture 2" descr="C:\Users\Хозяин\Desktop\фото опыт\P1070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960013" cy="29700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3643314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143248"/>
            <a:ext cx="3357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«Кто живет в лесу?»</a:t>
            </a:r>
          </a:p>
        </p:txBody>
      </p:sp>
      <p:pic>
        <p:nvPicPr>
          <p:cNvPr id="10" name="Рисунок 9" descr="C:\Users\coolhacker\Desktop\макеты\IMG_20160226_190039.jpg"/>
          <p:cNvPicPr/>
          <p:nvPr/>
        </p:nvPicPr>
        <p:blipFill>
          <a:blip r:embed="rId5" cstate="print"/>
          <a:srcRect t="27013" b="15584"/>
          <a:stretch>
            <a:fillRect/>
          </a:stretch>
        </p:blipFill>
        <p:spPr bwMode="auto">
          <a:xfrm>
            <a:off x="642910" y="3786190"/>
            <a:ext cx="350046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1142984"/>
            <a:ext cx="2643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Макеты, сделанные к проектам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244334"/>
            <a:ext cx="3286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живет рядом с нами?»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429784" cy="6858000"/>
          </a:xfrm>
          <a:ln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300037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«Лягушка, ты кто?»</a:t>
            </a:r>
          </a:p>
        </p:txBody>
      </p:sp>
      <p:pic>
        <p:nvPicPr>
          <p:cNvPr id="9" name="Рисунок 8" descr="C:\Users\coolhacker\Desktop\макеты\IMG_20160226_185755.jpg"/>
          <p:cNvPicPr/>
          <p:nvPr/>
        </p:nvPicPr>
        <p:blipFill>
          <a:blip r:embed="rId3" cstate="print"/>
          <a:srcRect t="31153" b="12149"/>
          <a:stretch>
            <a:fillRect/>
          </a:stretch>
        </p:blipFill>
        <p:spPr bwMode="auto">
          <a:xfrm>
            <a:off x="785786" y="3929066"/>
            <a:ext cx="364330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4348" y="1500174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Макеты, сделанные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проектам</a:t>
            </a:r>
            <a:endParaRPr lang="ru-RU" sz="3200" dirty="0"/>
          </a:p>
        </p:txBody>
      </p:sp>
      <p:pic>
        <p:nvPicPr>
          <p:cNvPr id="14" name="Picture 2" descr="C:\Users\Хозяин\Desktop\фото опыт\P1070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381399" cy="2536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Хозяин\Desktop\шаблоны\ш\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</p:spPr>
      </p:pic>
      <p:pic>
        <p:nvPicPr>
          <p:cNvPr id="7" name="Рисунок 6" descr="C:\Users\Хозяин\Desktop\фото новое\107_PANA\P1070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4940293" cy="359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Хозяин\Desktop\фото новое\107_PANA\P1070057.JPG"/>
          <p:cNvPicPr/>
          <p:nvPr/>
        </p:nvPicPr>
        <p:blipFill>
          <a:blip r:embed="rId4" cstate="print"/>
          <a:srcRect t="4167"/>
          <a:stretch>
            <a:fillRect/>
          </a:stretch>
        </p:blipFill>
        <p:spPr bwMode="auto">
          <a:xfrm>
            <a:off x="-428660" y="142852"/>
            <a:ext cx="594280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Хозяин\Desktop\фото новое\107_PANA\P1070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72008"/>
            <a:ext cx="3929090" cy="208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785794"/>
            <a:ext cx="70567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педагоги современного образовательного процесса призваны с особой внимательностью относиться к новым педагогическим технологиям, изучать закономерности педагогического процесса, выявлять эффективность этих методов обучения. Данная работа еще раз доказывает то, что такой инновационный метод обучения как коллекционирование, достаточно мощно направляет свою работу в сторону усвоения детьми временных отношений.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"Оставляйте всегда что-то недосказанное, чтобы ребенку захотелось еще и еще раз возвратится к тому, что он узнал".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     Сухомлинский В.</a:t>
            </a:r>
          </a:p>
        </p:txBody>
      </p:sp>
    </p:spTree>
    <p:extLst>
      <p:ext uri="{BB962C8B-B14F-4D97-AF65-F5344CB8AC3E}">
        <p14:creationId xmlns:p14="http://schemas.microsoft.com/office/powerpoint/2010/main" val="3191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785794"/>
            <a:ext cx="70567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Цель: создать условия  в группе для реализации технологии коллекционирование.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  <a:r>
              <a:rPr lang="ru-RU" sz="3600" dirty="0" smtClean="0"/>
              <a:t>  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1.Познакомить детей с историей создания коллекции.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2. Развивать познавательно-исследовательскую активность (узнавать, сравнивать, различать и соединять факты и явления в историческом времени) с помощью технологии коллекционирование.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3. Воспитывать понимание того, что трудом людей создано богатство окружающего мира.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pic>
        <p:nvPicPr>
          <p:cNvPr id="5" name="Picture 6" descr="C:\Users\Хозяин\Desktop\фото опыт\P107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53370"/>
            <a:ext cx="6442721" cy="483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939917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Коллекция  «Город  пони»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928670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Коллекция «Дары моря»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C:\Users\Хозяин\Desktop\фото опыт\P1070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500174"/>
            <a:ext cx="6024604" cy="451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Хозяин\Desktop\фото новое\107_PANA\P107019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71876"/>
            <a:ext cx="300039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928670"/>
            <a:ext cx="5357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Коллекция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«Ложка точёная,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ручка золочёная»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7" descr="C:\Users\Хозяин\Desktop\фото опыт\107_PANA\P107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Хозяин\Desktop\фото опыт\107_PANA\P107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07529"/>
            <a:ext cx="4619657" cy="346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Хозяин\Desktop\фото опыт\107_PANA\P107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7" y="142852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Хозяин\Desktop\фото опыт\107_PANA\P1070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8159" y="3143248"/>
            <a:ext cx="4525917" cy="339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1"/>
            <a:ext cx="9429784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071546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Коллекция « Котята» </a:t>
            </a:r>
            <a:endParaRPr lang="ru-RU" sz="3200" dirty="0"/>
          </a:p>
        </p:txBody>
      </p:sp>
      <p:pic>
        <p:nvPicPr>
          <p:cNvPr id="7" name="Picture 2" descr="C:\Users\Хозяин\Desktop\фото опыт\P107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857364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......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-214338"/>
            <a:ext cx="9429784" cy="6858000"/>
          </a:xfrm>
          <a:ln>
            <a:noFill/>
          </a:ln>
        </p:spPr>
      </p:pic>
      <p:pic>
        <p:nvPicPr>
          <p:cNvPr id="6" name="Picture 5" descr="C:\Users\Хозяин\Desktop\фото опыт\P107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5095879" cy="3821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Хозяин\Desktop\фото опыт\107_PANA\P107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59602"/>
            <a:ext cx="2644748" cy="19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Хозяин\Desktop\фото опыт\107_PANA\P107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88840"/>
            <a:ext cx="2357454" cy="17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540475"/>
            <a:ext cx="594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Коллекция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«Любимые герои мультфильмов»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шаблоны\ш\k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Хозяин\Desktop\на сайт\коллекции\P1070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3746629" cy="275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Хозяин\Desktop\107_PANA\P1070704.JPG"/>
          <p:cNvPicPr/>
          <p:nvPr/>
        </p:nvPicPr>
        <p:blipFill>
          <a:blip r:embed="rId4" cstate="print"/>
          <a:srcRect t="24675" b="8345"/>
          <a:stretch>
            <a:fillRect/>
          </a:stretch>
        </p:blipFill>
        <p:spPr bwMode="auto">
          <a:xfrm>
            <a:off x="4286248" y="214290"/>
            <a:ext cx="468379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Хозяин\Desktop\107_PANA\P1070698.JPG"/>
          <p:cNvPicPr/>
          <p:nvPr/>
        </p:nvPicPr>
        <p:blipFill>
          <a:blip r:embed="rId5" cstate="print"/>
          <a:srcRect t="34543" b="11030"/>
          <a:stretch>
            <a:fillRect/>
          </a:stretch>
        </p:blipFill>
        <p:spPr bwMode="auto">
          <a:xfrm>
            <a:off x="285720" y="4286256"/>
            <a:ext cx="5889866" cy="240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Хозяин\Desktop\107_PANA\P10706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428868"/>
            <a:ext cx="3113034" cy="194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Д. сад-№7</cp:lastModifiedBy>
  <cp:revision>17</cp:revision>
  <dcterms:created xsi:type="dcterms:W3CDTF">2017-04-16T06:47:56Z</dcterms:created>
  <dcterms:modified xsi:type="dcterms:W3CDTF">2017-04-18T07:43:26Z</dcterms:modified>
</cp:coreProperties>
</file>